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6" r:id="rId4"/>
    <p:sldMasterId id="2147483707" r:id="rId5"/>
    <p:sldMasterId id="2147483708" r:id="rId6"/>
    <p:sldMasterId id="2147483709" r:id="rId7"/>
    <p:sldMasterId id="214748371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y="5143500" cx="9144000"/>
  <p:notesSz cx="6858000" cy="9144000"/>
  <p:embeddedFontLst>
    <p:embeddedFont>
      <p:font typeface="Bilbo"/>
      <p:regular r:id="rId34"/>
    </p:embeddedFont>
    <p:embeddedFont>
      <p:font typeface="Roboto"/>
      <p:regular r:id="rId35"/>
      <p:bold r:id="rId36"/>
      <p:italic r:id="rId37"/>
      <p:boldItalic r:id="rId38"/>
    </p:embeddedFont>
    <p:embeddedFont>
      <p:font typeface="Roboto Medium"/>
      <p:regular r:id="rId39"/>
      <p:bold r:id="rId40"/>
      <p:italic r:id="rId41"/>
      <p:boldItalic r:id="rId42"/>
    </p:embeddedFont>
    <p:embeddedFont>
      <p:font typeface="Caveat"/>
      <p:regular r:id="rId43"/>
      <p:bold r:id="rId44"/>
    </p:embeddedFont>
    <p:embeddedFont>
      <p:font typeface="Arial Narrow"/>
      <p:regular r:id="rId45"/>
      <p:bold r:id="rId46"/>
      <p:italic r:id="rId47"/>
      <p:boldItalic r:id="rId48"/>
    </p:embeddedFont>
    <p:embeddedFont>
      <p:font typeface="Roboto Light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edium-bold.fntdata"/><Relationship Id="rId42" Type="http://schemas.openxmlformats.org/officeDocument/2006/relationships/font" Target="fonts/RobotoMedium-boldItalic.fntdata"/><Relationship Id="rId41" Type="http://schemas.openxmlformats.org/officeDocument/2006/relationships/font" Target="fonts/RobotoMedium-italic.fntdata"/><Relationship Id="rId44" Type="http://schemas.openxmlformats.org/officeDocument/2006/relationships/font" Target="fonts/Caveat-bold.fntdata"/><Relationship Id="rId43" Type="http://schemas.openxmlformats.org/officeDocument/2006/relationships/font" Target="fonts/Caveat-regular.fntdata"/><Relationship Id="rId46" Type="http://schemas.openxmlformats.org/officeDocument/2006/relationships/font" Target="fonts/ArialNarrow-bold.fntdata"/><Relationship Id="rId45" Type="http://schemas.openxmlformats.org/officeDocument/2006/relationships/font" Target="fonts/ArialNarrow-regular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font" Target="fonts/ArialNarrow-boldItalic.fntdata"/><Relationship Id="rId47" Type="http://schemas.openxmlformats.org/officeDocument/2006/relationships/font" Target="fonts/ArialNarrow-italic.fntdata"/><Relationship Id="rId49" Type="http://schemas.openxmlformats.org/officeDocument/2006/relationships/font" Target="fonts/RobotoLight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font" Target="fonts/Roboto-regular.fntdata"/><Relationship Id="rId34" Type="http://schemas.openxmlformats.org/officeDocument/2006/relationships/font" Target="fonts/Bilbo-regular.fntdata"/><Relationship Id="rId37" Type="http://schemas.openxmlformats.org/officeDocument/2006/relationships/font" Target="fonts/Roboto-italic.fntdata"/><Relationship Id="rId36" Type="http://schemas.openxmlformats.org/officeDocument/2006/relationships/font" Target="fonts/Roboto-bold.fntdata"/><Relationship Id="rId39" Type="http://schemas.openxmlformats.org/officeDocument/2006/relationships/font" Target="fonts/RobotoMedium-regular.fntdata"/><Relationship Id="rId38" Type="http://schemas.openxmlformats.org/officeDocument/2006/relationships/font" Target="fonts/Roboto-boldItalic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RobotoLight-italic.fntdata"/><Relationship Id="rId50" Type="http://schemas.openxmlformats.org/officeDocument/2006/relationships/font" Target="fonts/RobotoLight-bold.fntdata"/><Relationship Id="rId52" Type="http://schemas.openxmlformats.org/officeDocument/2006/relationships/font" Target="fonts/RobotoLight-boldItalic.fnt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83aad68975_0_20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283aad68975_0_20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0" name="Google Shape;300;g283aad68975_0_20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283aad68975_0_29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5" name="Google Shape;1255;g283aad68975_0_29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g283aad68975_0_29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283aad68975_0_3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5" name="Google Shape;1385;g283aad68975_0_3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6" name="Google Shape;1386;g283aad68975_0_31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283aad68975_0_3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3" name="Google Shape;1393;g283aad68975_0_3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g283aad68975_0_31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283aad68975_0_3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5" name="Google Shape;1475;g283aad68975_0_3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g283aad68975_0_3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283aad68975_0_3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5" name="Google Shape;1555;g283aad68975_0_32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g283aad68975_0_32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283aad68975_0_33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8" name="Google Shape;1638;g283aad68975_0_3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9" name="Google Shape;1639;g283aad68975_0_33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283aad68975_0_33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6" name="Google Shape;1646;g283aad68975_0_33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g283aad68975_0_33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283aad68975_0_34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6" name="Google Shape;1736;g283aad68975_0_34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7" name="Google Shape;1737;g283aad68975_0_34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283aad68975_0_34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8" name="Google Shape;1768;g283aad68975_0_3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9" name="Google Shape;1769;g283aad68975_0_34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283aad68975_0_34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6" name="Google Shape;1776;g283aad68975_0_34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7" name="Google Shape;1777;g283aad68975_0_34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3aad68975_0_20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283aad68975_0_20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283aad68975_0_20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283aad68975_0_35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4" name="Google Shape;1884;g283aad68975_0_35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g283aad68975_0_35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283aad68975_0_37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7" name="Google Shape;1997;g283aad68975_0_3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8" name="Google Shape;1998;g283aad68975_0_37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g283aad68975_0_37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5" name="Google Shape;2005;g283aad68975_0_37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Amsterdam: https://doughnuteconomics.org/stories/1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Brussels Capital Region: https://doughnuteconomics.org/stories/83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Ladywood, Birmingham: https://doughnuteconomics.org/stories/213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Leeds: https://doughnuteconomics.org/stories/248 </a:t>
            </a:r>
            <a:endParaRPr/>
          </a:p>
        </p:txBody>
      </p:sp>
      <p:sp>
        <p:nvSpPr>
          <p:cNvPr id="2006" name="Google Shape;2006;g283aad68975_0_37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283aad68975_0_37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7" name="Google Shape;2047;g283aad68975_0_3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3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g283aad68975_0_37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5" name="Google Shape;2055;g283aad68975_0_3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56" name="Google Shape;2056;g283aad68975_0_37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83aad68975_0_20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283aad68975_0_20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83aad68975_0_22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g283aad68975_0_2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83aad68975_0_23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g283aad68975_0_2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83aad68975_0_23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1" name="Google Shape;601;g283aad68975_0_2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2" name="Google Shape;602;g283aad68975_0_23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83aad68975_0_23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g283aad68975_0_23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g283aad68975_0_23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83aad68975_0_23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g283aad68975_0_2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83aad68975_0_26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7" name="Google Shape;967;g283aad68975_0_2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hite">
  <p:cSld name="Title White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/>
        </p:txBody>
      </p:sp>
      <p:sp>
        <p:nvSpPr>
          <p:cNvPr id="60" name="Google Shape;60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85" name="Google Shape;85;p19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87" name="Google Shape;87;p19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indent="-4064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indent="-3810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indent="-355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indent="-355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indent="-355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indent="-355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indent="-355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indent="-355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/>
        </p:txBody>
      </p:sp>
      <p:sp>
        <p:nvSpPr>
          <p:cNvPr id="99" name="Google Shape;99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100" name="Google Shape;100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107" name="Google Shape;107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1" type="body"/>
          </p:nvPr>
        </p:nvSpPr>
        <p:spPr>
          <a:xfrm rot="5400000">
            <a:off x="2940300" y="-942432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1" type="body"/>
          </p:nvPr>
        </p:nvSpPr>
        <p:spPr>
          <a:xfrm rot="5400000">
            <a:off x="1349475" y="-447057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8" name="Google Shape;128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9" name="Google Shape;12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4" name="Google Shape;13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7" name="Google Shape;13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2" name="Google Shape;142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3" name="Google Shape;14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" name="Google Shape;14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9" name="Google Shape;149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0" name="Google Shape;15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3" name="Google Shape;15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7" name="Google Shape;157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8" name="Google Shape;158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9" name="Google Shape;15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62" name="Google Shape;16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5" name="Google Shape;165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6" name="Google Shape;166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3" name="Google Shape;173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4" name="Google Shape;17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hite">
  <p:cSld name="Title White"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0" name="Google Shape;180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1" name="Google Shape;181;p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2" name="Google Shape;18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5" name="Google Shape;18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8" name="Google Shape;188;p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9" name="Google Shape;18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2" name="Google Shape;19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6" name="Google Shape;196;p4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7" name="Google Shape;197;p4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1" name="Google Shape;20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7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204" name="Google Shape;204;p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5" name="Google Shape;205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hite 1">
  <p:cSld name="Title White 1"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hite">
  <p:cSld name="Title White"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51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/>
        </p:txBody>
      </p:sp>
      <p:sp>
        <p:nvSpPr>
          <p:cNvPr id="217" name="Google Shape;217;p5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5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5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5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3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53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9" name="Google Shape;229;p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5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54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54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5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5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5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5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55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242" name="Google Shape;242;p55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55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244" name="Google Shape;244;p55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5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5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5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5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5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8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58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indent="-4064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indent="-3810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indent="-355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indent="-355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indent="-355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indent="-355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indent="-355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indent="-355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/>
        </p:txBody>
      </p:sp>
      <p:sp>
        <p:nvSpPr>
          <p:cNvPr id="260" name="Google Shape;260;p58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261" name="Google Shape;261;p5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5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5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9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5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59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268" name="Google Shape;268;p5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5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5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60"/>
          <p:cNvSpPr txBox="1"/>
          <p:nvPr>
            <p:ph idx="1" type="body"/>
          </p:nvPr>
        </p:nvSpPr>
        <p:spPr>
          <a:xfrm rot="5400000">
            <a:off x="2940300" y="-942432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6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6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6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1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61"/>
          <p:cNvSpPr txBox="1"/>
          <p:nvPr>
            <p:ph idx="1" type="body"/>
          </p:nvPr>
        </p:nvSpPr>
        <p:spPr>
          <a:xfrm rot="5400000">
            <a:off x="1349475" y="-447057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6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6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6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hite">
  <p:cSld name="1_Title White"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84624" y="-821824"/>
            <a:ext cx="4338000" cy="43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62"/>
          <p:cNvSpPr txBox="1"/>
          <p:nvPr>
            <p:ph type="ctrTitle"/>
          </p:nvPr>
        </p:nvSpPr>
        <p:spPr>
          <a:xfrm>
            <a:off x="593272" y="3078134"/>
            <a:ext cx="79698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7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6" name="Google Shape;286;p62"/>
          <p:cNvSpPr txBox="1"/>
          <p:nvPr>
            <p:ph idx="1" type="subTitle"/>
          </p:nvPr>
        </p:nvSpPr>
        <p:spPr>
          <a:xfrm>
            <a:off x="593272" y="3939637"/>
            <a:ext cx="79698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0"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87" name="Google Shape;28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5411" y="124992"/>
            <a:ext cx="1364552" cy="74061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62"/>
          <p:cNvSpPr txBox="1"/>
          <p:nvPr>
            <p:ph idx="2" type="body"/>
          </p:nvPr>
        </p:nvSpPr>
        <p:spPr>
          <a:xfrm>
            <a:off x="519914" y="4492924"/>
            <a:ext cx="2991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9" name="Google Shape;289;p62"/>
          <p:cNvSpPr txBox="1"/>
          <p:nvPr>
            <p:ph idx="3" type="body"/>
          </p:nvPr>
        </p:nvSpPr>
        <p:spPr>
          <a:xfrm>
            <a:off x="3511153" y="4492924"/>
            <a:ext cx="5052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4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x (2)">
  <p:cSld name="Box (2)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6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6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4" name="Google Shape;294;p63"/>
          <p:cNvSpPr txBox="1"/>
          <p:nvPr>
            <p:ph idx="1" type="body"/>
          </p:nvPr>
        </p:nvSpPr>
        <p:spPr>
          <a:xfrm>
            <a:off x="500061" y="1194197"/>
            <a:ext cx="3999300" cy="3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63"/>
          <p:cNvSpPr txBox="1"/>
          <p:nvPr>
            <p:ph idx="2" type="body"/>
          </p:nvPr>
        </p:nvSpPr>
        <p:spPr>
          <a:xfrm>
            <a:off x="4650591" y="1194197"/>
            <a:ext cx="3999300" cy="3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63"/>
          <p:cNvSpPr txBox="1"/>
          <p:nvPr>
            <p:ph type="title"/>
          </p:nvPr>
        </p:nvSpPr>
        <p:spPr>
          <a:xfrm>
            <a:off x="500061" y="200024"/>
            <a:ext cx="81498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4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4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4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4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22.png"/><Relationship Id="rId22" Type="http://schemas.openxmlformats.org/officeDocument/2006/relationships/image" Target="../media/image70.png"/><Relationship Id="rId21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5.png"/><Relationship Id="rId4" Type="http://schemas.openxmlformats.org/officeDocument/2006/relationships/image" Target="../media/image26.png"/><Relationship Id="rId9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28.png"/><Relationship Id="rId7" Type="http://schemas.openxmlformats.org/officeDocument/2006/relationships/image" Target="../media/image13.png"/><Relationship Id="rId8" Type="http://schemas.openxmlformats.org/officeDocument/2006/relationships/image" Target="../media/image34.png"/><Relationship Id="rId11" Type="http://schemas.openxmlformats.org/officeDocument/2006/relationships/image" Target="../media/image50.png"/><Relationship Id="rId10" Type="http://schemas.openxmlformats.org/officeDocument/2006/relationships/image" Target="../media/image23.png"/><Relationship Id="rId13" Type="http://schemas.openxmlformats.org/officeDocument/2006/relationships/image" Target="../media/image39.png"/><Relationship Id="rId12" Type="http://schemas.openxmlformats.org/officeDocument/2006/relationships/image" Target="../media/image42.png"/><Relationship Id="rId15" Type="http://schemas.openxmlformats.org/officeDocument/2006/relationships/image" Target="../media/image12.png"/><Relationship Id="rId14" Type="http://schemas.openxmlformats.org/officeDocument/2006/relationships/image" Target="../media/image5.png"/><Relationship Id="rId17" Type="http://schemas.openxmlformats.org/officeDocument/2006/relationships/image" Target="../media/image104.png"/><Relationship Id="rId16" Type="http://schemas.openxmlformats.org/officeDocument/2006/relationships/image" Target="../media/image1.png"/><Relationship Id="rId19" Type="http://schemas.openxmlformats.org/officeDocument/2006/relationships/image" Target="../media/image11.png"/><Relationship Id="rId18" Type="http://schemas.openxmlformats.org/officeDocument/2006/relationships/image" Target="../media/image10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5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25.png"/><Relationship Id="rId8" Type="http://schemas.openxmlformats.org/officeDocument/2006/relationships/image" Target="../media/image44.png"/><Relationship Id="rId11" Type="http://schemas.openxmlformats.org/officeDocument/2006/relationships/image" Target="../media/image21.png"/><Relationship Id="rId10" Type="http://schemas.openxmlformats.org/officeDocument/2006/relationships/image" Target="../media/image32.png"/><Relationship Id="rId13" Type="http://schemas.openxmlformats.org/officeDocument/2006/relationships/image" Target="../media/image122.png"/><Relationship Id="rId12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5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25.png"/><Relationship Id="rId8" Type="http://schemas.openxmlformats.org/officeDocument/2006/relationships/image" Target="../media/image44.png"/><Relationship Id="rId11" Type="http://schemas.openxmlformats.org/officeDocument/2006/relationships/image" Target="../media/image21.png"/><Relationship Id="rId10" Type="http://schemas.openxmlformats.org/officeDocument/2006/relationships/image" Target="../media/image32.png"/><Relationship Id="rId13" Type="http://schemas.openxmlformats.org/officeDocument/2006/relationships/image" Target="../media/image122.png"/><Relationship Id="rId12" Type="http://schemas.openxmlformats.org/officeDocument/2006/relationships/image" Target="../media/image11.png"/><Relationship Id="rId15" Type="http://schemas.openxmlformats.org/officeDocument/2006/relationships/image" Target="../media/image121.png"/><Relationship Id="rId14" Type="http://schemas.openxmlformats.org/officeDocument/2006/relationships/image" Target="../media/image1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5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25.png"/><Relationship Id="rId8" Type="http://schemas.openxmlformats.org/officeDocument/2006/relationships/image" Target="../media/image44.png"/><Relationship Id="rId11" Type="http://schemas.openxmlformats.org/officeDocument/2006/relationships/image" Target="../media/image21.png"/><Relationship Id="rId10" Type="http://schemas.openxmlformats.org/officeDocument/2006/relationships/image" Target="../media/image32.png"/><Relationship Id="rId13" Type="http://schemas.openxmlformats.org/officeDocument/2006/relationships/image" Target="../media/image122.png"/><Relationship Id="rId12" Type="http://schemas.openxmlformats.org/officeDocument/2006/relationships/image" Target="../media/image11.png"/><Relationship Id="rId15" Type="http://schemas.openxmlformats.org/officeDocument/2006/relationships/image" Target="../media/image144.png"/><Relationship Id="rId14" Type="http://schemas.openxmlformats.org/officeDocument/2006/relationships/image" Target="../media/image1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5.png"/><Relationship Id="rId4" Type="http://schemas.openxmlformats.org/officeDocument/2006/relationships/image" Target="../media/image58.png"/><Relationship Id="rId9" Type="http://schemas.openxmlformats.org/officeDocument/2006/relationships/image" Target="../media/image56.png"/><Relationship Id="rId5" Type="http://schemas.openxmlformats.org/officeDocument/2006/relationships/image" Target="../media/image78.png"/><Relationship Id="rId6" Type="http://schemas.openxmlformats.org/officeDocument/2006/relationships/image" Target="../media/image47.png"/><Relationship Id="rId7" Type="http://schemas.openxmlformats.org/officeDocument/2006/relationships/image" Target="../media/image62.png"/><Relationship Id="rId8" Type="http://schemas.openxmlformats.org/officeDocument/2006/relationships/image" Target="../media/image60.png"/><Relationship Id="rId11" Type="http://schemas.openxmlformats.org/officeDocument/2006/relationships/image" Target="../media/image51.png"/><Relationship Id="rId10" Type="http://schemas.openxmlformats.org/officeDocument/2006/relationships/image" Target="../media/image64.png"/><Relationship Id="rId13" Type="http://schemas.openxmlformats.org/officeDocument/2006/relationships/image" Target="../media/image112.png"/><Relationship Id="rId12" Type="http://schemas.openxmlformats.org/officeDocument/2006/relationships/image" Target="../media/image40.png"/><Relationship Id="rId14" Type="http://schemas.openxmlformats.org/officeDocument/2006/relationships/image" Target="../media/image1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image" Target="../media/image115.png"/><Relationship Id="rId5" Type="http://schemas.openxmlformats.org/officeDocument/2006/relationships/image" Target="../media/image141.png"/><Relationship Id="rId6" Type="http://schemas.openxmlformats.org/officeDocument/2006/relationships/image" Target="../media/image17.png"/><Relationship Id="rId7" Type="http://schemas.openxmlformats.org/officeDocument/2006/relationships/image" Target="../media/image126.png"/><Relationship Id="rId8" Type="http://schemas.openxmlformats.org/officeDocument/2006/relationships/image" Target="../media/image1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5.png"/><Relationship Id="rId4" Type="http://schemas.openxmlformats.org/officeDocument/2006/relationships/image" Target="../media/image116.png"/><Relationship Id="rId9" Type="http://schemas.openxmlformats.org/officeDocument/2006/relationships/image" Target="../media/image28.png"/><Relationship Id="rId5" Type="http://schemas.openxmlformats.org/officeDocument/2006/relationships/image" Target="../media/image133.png"/><Relationship Id="rId6" Type="http://schemas.openxmlformats.org/officeDocument/2006/relationships/image" Target="../media/image107.png"/><Relationship Id="rId7" Type="http://schemas.openxmlformats.org/officeDocument/2006/relationships/image" Target="../media/image7.png"/><Relationship Id="rId8" Type="http://schemas.openxmlformats.org/officeDocument/2006/relationships/image" Target="../media/image34.png"/><Relationship Id="rId11" Type="http://schemas.openxmlformats.org/officeDocument/2006/relationships/image" Target="../media/image9.png"/><Relationship Id="rId10" Type="http://schemas.openxmlformats.org/officeDocument/2006/relationships/image" Target="../media/image13.png"/><Relationship Id="rId13" Type="http://schemas.openxmlformats.org/officeDocument/2006/relationships/image" Target="../media/image5.png"/><Relationship Id="rId12" Type="http://schemas.openxmlformats.org/officeDocument/2006/relationships/image" Target="../media/image23.png"/><Relationship Id="rId15" Type="http://schemas.openxmlformats.org/officeDocument/2006/relationships/image" Target="../media/image104.png"/><Relationship Id="rId14" Type="http://schemas.openxmlformats.org/officeDocument/2006/relationships/image" Target="../media/image12.png"/><Relationship Id="rId17" Type="http://schemas.openxmlformats.org/officeDocument/2006/relationships/image" Target="../media/image39.png"/><Relationship Id="rId16" Type="http://schemas.openxmlformats.org/officeDocument/2006/relationships/image" Target="../media/image1.png"/><Relationship Id="rId19" Type="http://schemas.openxmlformats.org/officeDocument/2006/relationships/image" Target="../media/image65.png"/><Relationship Id="rId18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0.png"/><Relationship Id="rId22" Type="http://schemas.openxmlformats.org/officeDocument/2006/relationships/image" Target="../media/image131.jpg"/><Relationship Id="rId21" Type="http://schemas.openxmlformats.org/officeDocument/2006/relationships/image" Target="../media/image129.jpg"/><Relationship Id="rId24" Type="http://schemas.openxmlformats.org/officeDocument/2006/relationships/image" Target="../media/image130.png"/><Relationship Id="rId23" Type="http://schemas.openxmlformats.org/officeDocument/2006/relationships/image" Target="../media/image137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5.png"/><Relationship Id="rId4" Type="http://schemas.openxmlformats.org/officeDocument/2006/relationships/image" Target="../media/image116.png"/><Relationship Id="rId9" Type="http://schemas.openxmlformats.org/officeDocument/2006/relationships/image" Target="../media/image28.png"/><Relationship Id="rId5" Type="http://schemas.openxmlformats.org/officeDocument/2006/relationships/image" Target="../media/image133.png"/><Relationship Id="rId6" Type="http://schemas.openxmlformats.org/officeDocument/2006/relationships/image" Target="../media/image107.png"/><Relationship Id="rId7" Type="http://schemas.openxmlformats.org/officeDocument/2006/relationships/image" Target="../media/image7.png"/><Relationship Id="rId8" Type="http://schemas.openxmlformats.org/officeDocument/2006/relationships/image" Target="../media/image34.png"/><Relationship Id="rId11" Type="http://schemas.openxmlformats.org/officeDocument/2006/relationships/image" Target="../media/image9.png"/><Relationship Id="rId10" Type="http://schemas.openxmlformats.org/officeDocument/2006/relationships/image" Target="../media/image13.png"/><Relationship Id="rId13" Type="http://schemas.openxmlformats.org/officeDocument/2006/relationships/image" Target="../media/image5.png"/><Relationship Id="rId12" Type="http://schemas.openxmlformats.org/officeDocument/2006/relationships/image" Target="../media/image23.png"/><Relationship Id="rId15" Type="http://schemas.openxmlformats.org/officeDocument/2006/relationships/image" Target="../media/image104.png"/><Relationship Id="rId14" Type="http://schemas.openxmlformats.org/officeDocument/2006/relationships/image" Target="../media/image12.png"/><Relationship Id="rId17" Type="http://schemas.openxmlformats.org/officeDocument/2006/relationships/image" Target="../media/image39.png"/><Relationship Id="rId16" Type="http://schemas.openxmlformats.org/officeDocument/2006/relationships/image" Target="../media/image1.png"/><Relationship Id="rId19" Type="http://schemas.openxmlformats.org/officeDocument/2006/relationships/image" Target="../media/image65.png"/><Relationship Id="rId18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6.png"/><Relationship Id="rId4" Type="http://schemas.openxmlformats.org/officeDocument/2006/relationships/image" Target="../media/image132.png"/><Relationship Id="rId9" Type="http://schemas.openxmlformats.org/officeDocument/2006/relationships/image" Target="../media/image154.png"/><Relationship Id="rId5" Type="http://schemas.openxmlformats.org/officeDocument/2006/relationships/image" Target="../media/image134.png"/><Relationship Id="rId6" Type="http://schemas.openxmlformats.org/officeDocument/2006/relationships/image" Target="../media/image140.png"/><Relationship Id="rId7" Type="http://schemas.openxmlformats.org/officeDocument/2006/relationships/image" Target="../media/image147.png"/><Relationship Id="rId8" Type="http://schemas.openxmlformats.org/officeDocument/2006/relationships/image" Target="../media/image143.png"/><Relationship Id="rId11" Type="http://schemas.openxmlformats.org/officeDocument/2006/relationships/image" Target="../media/image159.png"/><Relationship Id="rId10" Type="http://schemas.openxmlformats.org/officeDocument/2006/relationships/image" Target="../media/image138.png"/><Relationship Id="rId13" Type="http://schemas.openxmlformats.org/officeDocument/2006/relationships/image" Target="../media/image155.png"/><Relationship Id="rId12" Type="http://schemas.openxmlformats.org/officeDocument/2006/relationships/image" Target="../media/image145.png"/><Relationship Id="rId15" Type="http://schemas.openxmlformats.org/officeDocument/2006/relationships/image" Target="../media/image152.png"/><Relationship Id="rId14" Type="http://schemas.openxmlformats.org/officeDocument/2006/relationships/image" Target="../media/image142.png"/><Relationship Id="rId17" Type="http://schemas.openxmlformats.org/officeDocument/2006/relationships/image" Target="../media/image150.png"/><Relationship Id="rId16" Type="http://schemas.openxmlformats.org/officeDocument/2006/relationships/image" Target="../media/image15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3.png"/><Relationship Id="rId4" Type="http://schemas.openxmlformats.org/officeDocument/2006/relationships/image" Target="../media/image151.png"/><Relationship Id="rId5" Type="http://schemas.openxmlformats.org/officeDocument/2006/relationships/image" Target="../media/image149.png"/><Relationship Id="rId6" Type="http://schemas.openxmlformats.org/officeDocument/2006/relationships/image" Target="../media/image1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40" Type="http://schemas.openxmlformats.org/officeDocument/2006/relationships/image" Target="../media/image77.jpg"/><Relationship Id="rId20" Type="http://schemas.openxmlformats.org/officeDocument/2006/relationships/image" Target="../media/image32.png"/><Relationship Id="rId42" Type="http://schemas.openxmlformats.org/officeDocument/2006/relationships/image" Target="../media/image76.png"/><Relationship Id="rId41" Type="http://schemas.openxmlformats.org/officeDocument/2006/relationships/image" Target="../media/image71.jpg"/><Relationship Id="rId22" Type="http://schemas.openxmlformats.org/officeDocument/2006/relationships/image" Target="../media/image26.png"/><Relationship Id="rId21" Type="http://schemas.openxmlformats.org/officeDocument/2006/relationships/image" Target="../media/image21.png"/><Relationship Id="rId24" Type="http://schemas.openxmlformats.org/officeDocument/2006/relationships/image" Target="../media/image42.png"/><Relationship Id="rId23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26" Type="http://schemas.openxmlformats.org/officeDocument/2006/relationships/image" Target="../media/image47.png"/><Relationship Id="rId25" Type="http://schemas.openxmlformats.org/officeDocument/2006/relationships/image" Target="../media/image50.png"/><Relationship Id="rId28" Type="http://schemas.openxmlformats.org/officeDocument/2006/relationships/image" Target="../media/image62.png"/><Relationship Id="rId27" Type="http://schemas.openxmlformats.org/officeDocument/2006/relationships/image" Target="../media/image56.png"/><Relationship Id="rId5" Type="http://schemas.openxmlformats.org/officeDocument/2006/relationships/image" Target="../media/image7.png"/><Relationship Id="rId6" Type="http://schemas.openxmlformats.org/officeDocument/2006/relationships/image" Target="../media/image28.png"/><Relationship Id="rId29" Type="http://schemas.openxmlformats.org/officeDocument/2006/relationships/image" Target="../media/image51.png"/><Relationship Id="rId7" Type="http://schemas.openxmlformats.org/officeDocument/2006/relationships/image" Target="../media/image23.png"/><Relationship Id="rId8" Type="http://schemas.openxmlformats.org/officeDocument/2006/relationships/image" Target="../media/image9.png"/><Relationship Id="rId31" Type="http://schemas.openxmlformats.org/officeDocument/2006/relationships/image" Target="../media/image78.png"/><Relationship Id="rId30" Type="http://schemas.openxmlformats.org/officeDocument/2006/relationships/image" Target="../media/image58.png"/><Relationship Id="rId11" Type="http://schemas.openxmlformats.org/officeDocument/2006/relationships/image" Target="../media/image13.png"/><Relationship Id="rId33" Type="http://schemas.openxmlformats.org/officeDocument/2006/relationships/image" Target="../media/image64.png"/><Relationship Id="rId10" Type="http://schemas.openxmlformats.org/officeDocument/2006/relationships/image" Target="../media/image1.png"/><Relationship Id="rId32" Type="http://schemas.openxmlformats.org/officeDocument/2006/relationships/image" Target="../media/image60.png"/><Relationship Id="rId13" Type="http://schemas.openxmlformats.org/officeDocument/2006/relationships/image" Target="../media/image39.png"/><Relationship Id="rId35" Type="http://schemas.openxmlformats.org/officeDocument/2006/relationships/image" Target="../media/image70.png"/><Relationship Id="rId12" Type="http://schemas.openxmlformats.org/officeDocument/2006/relationships/image" Target="../media/image12.png"/><Relationship Id="rId34" Type="http://schemas.openxmlformats.org/officeDocument/2006/relationships/image" Target="../media/image65.png"/><Relationship Id="rId15" Type="http://schemas.openxmlformats.org/officeDocument/2006/relationships/image" Target="../media/image8.png"/><Relationship Id="rId37" Type="http://schemas.openxmlformats.org/officeDocument/2006/relationships/image" Target="../media/image61.png"/><Relationship Id="rId14" Type="http://schemas.openxmlformats.org/officeDocument/2006/relationships/image" Target="../media/image19.png"/><Relationship Id="rId36" Type="http://schemas.openxmlformats.org/officeDocument/2006/relationships/image" Target="../media/image72.png"/><Relationship Id="rId17" Type="http://schemas.openxmlformats.org/officeDocument/2006/relationships/image" Target="../media/image25.png"/><Relationship Id="rId39" Type="http://schemas.openxmlformats.org/officeDocument/2006/relationships/image" Target="../media/image80.png"/><Relationship Id="rId16" Type="http://schemas.openxmlformats.org/officeDocument/2006/relationships/image" Target="../media/image4.png"/><Relationship Id="rId38" Type="http://schemas.openxmlformats.org/officeDocument/2006/relationships/image" Target="../media/image75.jpg"/><Relationship Id="rId19" Type="http://schemas.openxmlformats.org/officeDocument/2006/relationships/image" Target="../media/image40.png"/><Relationship Id="rId18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82.png"/><Relationship Id="rId5" Type="http://schemas.openxmlformats.org/officeDocument/2006/relationships/image" Target="../media/image73.png"/><Relationship Id="rId6" Type="http://schemas.openxmlformats.org/officeDocument/2006/relationships/image" Target="../media/image67.png"/><Relationship Id="rId7" Type="http://schemas.openxmlformats.org/officeDocument/2006/relationships/image" Target="../media/image81.png"/><Relationship Id="rId8" Type="http://schemas.openxmlformats.org/officeDocument/2006/relationships/image" Target="../media/image84.png"/><Relationship Id="rId11" Type="http://schemas.openxmlformats.org/officeDocument/2006/relationships/image" Target="../media/image61.png"/><Relationship Id="rId10" Type="http://schemas.openxmlformats.org/officeDocument/2006/relationships/hyperlink" Target="https://www.flickr.com/photos/inhabitat/15613207309/in/photolist-q57ar2-fKh4dF-fKyDTs-fKyGJw-fKh8sn-fKyERb-fKh6Nz-fKh72D-fKh89H-fKyH4E-fKh5Xn-fKh5vR-fKh5eR-fKyFBm-fKyGWo-p8jJGq-p8nqnx-q5feHj-pMFNhg-q57aLa-pMHR3S-p8jNuA-p8jJPQ-pMFLzt-pMK8zr-q4WA68-p8jK1S-q31RRA-q4WydF-q31QZW-pMFPtK-pMK846-p8nqh2-q5feey-q5fepU-pMK6Zc-pMHSzE-q4WzWv-p8noMD-pMK8rv-pMFMTF-pMK9cZ-p8nojz-dQn8Bb-dQgvS4-dQgvX8-dQn8s7-dQgvPt" TargetMode="External"/><Relationship Id="rId13" Type="http://schemas.openxmlformats.org/officeDocument/2006/relationships/image" Target="../media/image110.png"/><Relationship Id="rId12" Type="http://schemas.openxmlformats.org/officeDocument/2006/relationships/image" Target="../media/image7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4.png"/><Relationship Id="rId4" Type="http://schemas.openxmlformats.org/officeDocument/2006/relationships/image" Target="../media/image90.jpg"/><Relationship Id="rId5" Type="http://schemas.openxmlformats.org/officeDocument/2006/relationships/image" Target="../media/image99.jpg"/><Relationship Id="rId6" Type="http://schemas.openxmlformats.org/officeDocument/2006/relationships/image" Target="../media/image86.jpg"/><Relationship Id="rId7" Type="http://schemas.openxmlformats.org/officeDocument/2006/relationships/image" Target="../media/image93.png"/><Relationship Id="rId8" Type="http://schemas.openxmlformats.org/officeDocument/2006/relationships/image" Target="../media/image8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8.png"/><Relationship Id="rId4" Type="http://schemas.openxmlformats.org/officeDocument/2006/relationships/image" Target="../media/image97.png"/><Relationship Id="rId5" Type="http://schemas.openxmlformats.org/officeDocument/2006/relationships/image" Target="../media/image92.png"/><Relationship Id="rId6" Type="http://schemas.openxmlformats.org/officeDocument/2006/relationships/image" Target="../media/image9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98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2" Type="http://schemas.openxmlformats.org/officeDocument/2006/relationships/image" Target="../media/image28.png"/><Relationship Id="rId21" Type="http://schemas.openxmlformats.org/officeDocument/2006/relationships/image" Target="../media/image7.png"/><Relationship Id="rId24" Type="http://schemas.openxmlformats.org/officeDocument/2006/relationships/image" Target="../media/image9.png"/><Relationship Id="rId23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Relationship Id="rId26" Type="http://schemas.openxmlformats.org/officeDocument/2006/relationships/image" Target="../media/image1.png"/><Relationship Id="rId25" Type="http://schemas.openxmlformats.org/officeDocument/2006/relationships/image" Target="../media/image5.png"/><Relationship Id="rId28" Type="http://schemas.openxmlformats.org/officeDocument/2006/relationships/image" Target="../media/image12.png"/><Relationship Id="rId27" Type="http://schemas.openxmlformats.org/officeDocument/2006/relationships/image" Target="../media/image13.png"/><Relationship Id="rId5" Type="http://schemas.openxmlformats.org/officeDocument/2006/relationships/image" Target="../media/image19.png"/><Relationship Id="rId6" Type="http://schemas.openxmlformats.org/officeDocument/2006/relationships/image" Target="../media/image8.png"/><Relationship Id="rId29" Type="http://schemas.openxmlformats.org/officeDocument/2006/relationships/image" Target="../media/image39.png"/><Relationship Id="rId7" Type="http://schemas.openxmlformats.org/officeDocument/2006/relationships/image" Target="../media/image4.png"/><Relationship Id="rId8" Type="http://schemas.openxmlformats.org/officeDocument/2006/relationships/image" Target="../media/image25.png"/><Relationship Id="rId31" Type="http://schemas.openxmlformats.org/officeDocument/2006/relationships/image" Target="../media/image34.png"/><Relationship Id="rId30" Type="http://schemas.openxmlformats.org/officeDocument/2006/relationships/image" Target="../media/image26.png"/><Relationship Id="rId11" Type="http://schemas.openxmlformats.org/officeDocument/2006/relationships/image" Target="../media/image32.png"/><Relationship Id="rId33" Type="http://schemas.openxmlformats.org/officeDocument/2006/relationships/image" Target="../media/image50.png"/><Relationship Id="rId10" Type="http://schemas.openxmlformats.org/officeDocument/2006/relationships/image" Target="../media/image40.png"/><Relationship Id="rId32" Type="http://schemas.openxmlformats.org/officeDocument/2006/relationships/image" Target="../media/image42.png"/><Relationship Id="rId13" Type="http://schemas.openxmlformats.org/officeDocument/2006/relationships/image" Target="../media/image47.png"/><Relationship Id="rId35" Type="http://schemas.openxmlformats.org/officeDocument/2006/relationships/image" Target="../media/image70.png"/><Relationship Id="rId12" Type="http://schemas.openxmlformats.org/officeDocument/2006/relationships/image" Target="../media/image21.png"/><Relationship Id="rId34" Type="http://schemas.openxmlformats.org/officeDocument/2006/relationships/image" Target="../media/image65.png"/><Relationship Id="rId15" Type="http://schemas.openxmlformats.org/officeDocument/2006/relationships/image" Target="../media/image62.png"/><Relationship Id="rId14" Type="http://schemas.openxmlformats.org/officeDocument/2006/relationships/image" Target="../media/image56.png"/><Relationship Id="rId17" Type="http://schemas.openxmlformats.org/officeDocument/2006/relationships/image" Target="../media/image58.png"/><Relationship Id="rId16" Type="http://schemas.openxmlformats.org/officeDocument/2006/relationships/image" Target="../media/image51.png"/><Relationship Id="rId19" Type="http://schemas.openxmlformats.org/officeDocument/2006/relationships/image" Target="../media/image60.png"/><Relationship Id="rId18" Type="http://schemas.openxmlformats.org/officeDocument/2006/relationships/image" Target="../media/image78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2" Type="http://schemas.openxmlformats.org/officeDocument/2006/relationships/image" Target="../media/image28.png"/><Relationship Id="rId21" Type="http://schemas.openxmlformats.org/officeDocument/2006/relationships/image" Target="../media/image7.png"/><Relationship Id="rId24" Type="http://schemas.openxmlformats.org/officeDocument/2006/relationships/image" Target="../media/image9.png"/><Relationship Id="rId23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Relationship Id="rId26" Type="http://schemas.openxmlformats.org/officeDocument/2006/relationships/image" Target="../media/image1.png"/><Relationship Id="rId25" Type="http://schemas.openxmlformats.org/officeDocument/2006/relationships/image" Target="../media/image5.png"/><Relationship Id="rId28" Type="http://schemas.openxmlformats.org/officeDocument/2006/relationships/image" Target="../media/image12.png"/><Relationship Id="rId27" Type="http://schemas.openxmlformats.org/officeDocument/2006/relationships/image" Target="../media/image13.png"/><Relationship Id="rId5" Type="http://schemas.openxmlformats.org/officeDocument/2006/relationships/image" Target="../media/image19.png"/><Relationship Id="rId6" Type="http://schemas.openxmlformats.org/officeDocument/2006/relationships/image" Target="../media/image8.png"/><Relationship Id="rId29" Type="http://schemas.openxmlformats.org/officeDocument/2006/relationships/image" Target="../media/image39.png"/><Relationship Id="rId7" Type="http://schemas.openxmlformats.org/officeDocument/2006/relationships/image" Target="../media/image4.png"/><Relationship Id="rId8" Type="http://schemas.openxmlformats.org/officeDocument/2006/relationships/image" Target="../media/image25.png"/><Relationship Id="rId31" Type="http://schemas.openxmlformats.org/officeDocument/2006/relationships/image" Target="../media/image34.png"/><Relationship Id="rId30" Type="http://schemas.openxmlformats.org/officeDocument/2006/relationships/image" Target="../media/image26.png"/><Relationship Id="rId11" Type="http://schemas.openxmlformats.org/officeDocument/2006/relationships/image" Target="../media/image32.png"/><Relationship Id="rId33" Type="http://schemas.openxmlformats.org/officeDocument/2006/relationships/image" Target="../media/image50.png"/><Relationship Id="rId10" Type="http://schemas.openxmlformats.org/officeDocument/2006/relationships/image" Target="../media/image40.png"/><Relationship Id="rId32" Type="http://schemas.openxmlformats.org/officeDocument/2006/relationships/image" Target="../media/image42.png"/><Relationship Id="rId13" Type="http://schemas.openxmlformats.org/officeDocument/2006/relationships/image" Target="../media/image47.png"/><Relationship Id="rId35" Type="http://schemas.openxmlformats.org/officeDocument/2006/relationships/image" Target="../media/image70.png"/><Relationship Id="rId12" Type="http://schemas.openxmlformats.org/officeDocument/2006/relationships/image" Target="../media/image21.png"/><Relationship Id="rId34" Type="http://schemas.openxmlformats.org/officeDocument/2006/relationships/image" Target="../media/image65.png"/><Relationship Id="rId15" Type="http://schemas.openxmlformats.org/officeDocument/2006/relationships/image" Target="../media/image62.png"/><Relationship Id="rId14" Type="http://schemas.openxmlformats.org/officeDocument/2006/relationships/image" Target="../media/image56.png"/><Relationship Id="rId17" Type="http://schemas.openxmlformats.org/officeDocument/2006/relationships/image" Target="../media/image58.png"/><Relationship Id="rId16" Type="http://schemas.openxmlformats.org/officeDocument/2006/relationships/image" Target="../media/image51.png"/><Relationship Id="rId19" Type="http://schemas.openxmlformats.org/officeDocument/2006/relationships/image" Target="../media/image60.png"/><Relationship Id="rId18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D324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4"/>
          <p:cNvSpPr txBox="1"/>
          <p:nvPr/>
        </p:nvSpPr>
        <p:spPr>
          <a:xfrm>
            <a:off x="1140496" y="4135230"/>
            <a:ext cx="7560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00" lIns="27000" spcFirstLastPara="1" rIns="27000" wrap="square" tIns="27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July 2023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4"/>
          <p:cNvSpPr txBox="1"/>
          <p:nvPr/>
        </p:nvSpPr>
        <p:spPr>
          <a:xfrm>
            <a:off x="1140496" y="3653327"/>
            <a:ext cx="7560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00" lIns="27000" spcFirstLastPara="1" rIns="27000" wrap="square" tIns="27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Andrew Fanning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64"/>
          <p:cNvPicPr preferRelativeResize="0"/>
          <p:nvPr/>
        </p:nvPicPr>
        <p:blipFill rotWithShape="1">
          <a:blip r:embed="rId3">
            <a:alphaModFix/>
          </a:blip>
          <a:srcRect b="0" l="17709" r="0" t="20223"/>
          <a:stretch/>
        </p:blipFill>
        <p:spPr>
          <a:xfrm>
            <a:off x="0" y="0"/>
            <a:ext cx="3599894" cy="348985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64"/>
          <p:cNvSpPr txBox="1"/>
          <p:nvPr/>
        </p:nvSpPr>
        <p:spPr>
          <a:xfrm>
            <a:off x="1140496" y="1719356"/>
            <a:ext cx="7560900" cy="11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00" lIns="27000" spcFirstLastPara="1" rIns="27000" wrap="square" tIns="27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Doughnut Economics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turning ideas into action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icon&#10;&#10;Description automatically generated" id="306" name="Google Shape;30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1217" y="468270"/>
            <a:ext cx="1620181" cy="88848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64"/>
          <p:cNvSpPr txBox="1"/>
          <p:nvPr/>
        </p:nvSpPr>
        <p:spPr>
          <a:xfrm>
            <a:off x="1140496" y="3171424"/>
            <a:ext cx="7560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00" lIns="27000" spcFirstLastPara="1" rIns="27000" wrap="square" tIns="27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Portrait of Place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73"/>
          <p:cNvSpPr/>
          <p:nvPr/>
        </p:nvSpPr>
        <p:spPr>
          <a:xfrm>
            <a:off x="762000" y="457200"/>
            <a:ext cx="7848600" cy="43434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p73"/>
          <p:cNvSpPr/>
          <p:nvPr/>
        </p:nvSpPr>
        <p:spPr>
          <a:xfrm>
            <a:off x="8610600" y="457200"/>
            <a:ext cx="533400" cy="4343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73"/>
          <p:cNvSpPr/>
          <p:nvPr/>
        </p:nvSpPr>
        <p:spPr>
          <a:xfrm>
            <a:off x="762000" y="0"/>
            <a:ext cx="8382000" cy="4572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1" name="Google Shape;1261;p73"/>
          <p:cNvCxnSpPr/>
          <p:nvPr/>
        </p:nvCxnSpPr>
        <p:spPr>
          <a:xfrm>
            <a:off x="762000" y="457200"/>
            <a:ext cx="83820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262" name="Google Shape;1262;p73"/>
          <p:cNvSpPr/>
          <p:nvPr/>
        </p:nvSpPr>
        <p:spPr>
          <a:xfrm>
            <a:off x="0" y="1"/>
            <a:ext cx="762000" cy="51435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4D32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con&#10;&#10;Description automatically generated" id="1263" name="Google Shape;126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38100" y="4381501"/>
            <a:ext cx="838200" cy="457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4" name="Google Shape;1264;p73"/>
          <p:cNvCxnSpPr/>
          <p:nvPr/>
        </p:nvCxnSpPr>
        <p:spPr>
          <a:xfrm>
            <a:off x="8610600" y="0"/>
            <a:ext cx="0" cy="51402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265" name="Google Shape;1265;p73"/>
          <p:cNvSpPr txBox="1"/>
          <p:nvPr>
            <p:ph idx="12" type="sldNum"/>
          </p:nvPr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6" name="Google Shape;1266;p73"/>
          <p:cNvSpPr/>
          <p:nvPr/>
        </p:nvSpPr>
        <p:spPr>
          <a:xfrm>
            <a:off x="8614500" y="4800600"/>
            <a:ext cx="5295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7" name="Google Shape;1267;p73"/>
          <p:cNvSpPr/>
          <p:nvPr/>
        </p:nvSpPr>
        <p:spPr>
          <a:xfrm rot="-5400000">
            <a:off x="-1143000" y="2057400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 Portrait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Local-social zoom in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68" name="Google Shape;1268;p73"/>
          <p:cNvSpPr/>
          <p:nvPr/>
        </p:nvSpPr>
        <p:spPr>
          <a:xfrm>
            <a:off x="762000" y="4800600"/>
            <a:ext cx="78486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 O C I A L   F O U N D A T I O N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9" name="Google Shape;1269;p73"/>
          <p:cNvSpPr txBox="1"/>
          <p:nvPr/>
        </p:nvSpPr>
        <p:spPr>
          <a:xfrm>
            <a:off x="990600" y="609600"/>
            <a:ext cx="7391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can all the people of our place thrive?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70" name="Google Shape;1270;p73"/>
          <p:cNvGrpSpPr/>
          <p:nvPr/>
        </p:nvGrpSpPr>
        <p:grpSpPr>
          <a:xfrm>
            <a:off x="1219200" y="3962400"/>
            <a:ext cx="6858000" cy="685800"/>
            <a:chOff x="1219200" y="3886200"/>
            <a:chExt cx="6858000" cy="685800"/>
          </a:xfrm>
        </p:grpSpPr>
        <p:sp>
          <p:nvSpPr>
            <p:cNvPr id="1271" name="Google Shape;1271;p73"/>
            <p:cNvSpPr txBox="1"/>
            <p:nvPr/>
          </p:nvSpPr>
          <p:spPr>
            <a:xfrm>
              <a:off x="12192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Food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72" name="Google Shape;1272;p73"/>
            <p:cNvSpPr txBox="1"/>
            <p:nvPr/>
          </p:nvSpPr>
          <p:spPr>
            <a:xfrm>
              <a:off x="16764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Water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73" name="Google Shape;1273;p73"/>
            <p:cNvSpPr txBox="1"/>
            <p:nvPr/>
          </p:nvSpPr>
          <p:spPr>
            <a:xfrm>
              <a:off x="21336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Health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74" name="Google Shape;1274;p73"/>
            <p:cNvSpPr txBox="1"/>
            <p:nvPr/>
          </p:nvSpPr>
          <p:spPr>
            <a:xfrm>
              <a:off x="25908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Education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75" name="Google Shape;1275;p73"/>
            <p:cNvSpPr txBox="1"/>
            <p:nvPr/>
          </p:nvSpPr>
          <p:spPr>
            <a:xfrm>
              <a:off x="30480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Housing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76" name="Google Shape;1276;p73"/>
            <p:cNvSpPr txBox="1"/>
            <p:nvPr/>
          </p:nvSpPr>
          <p:spPr>
            <a:xfrm>
              <a:off x="35052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Energy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77" name="Google Shape;1277;p73"/>
            <p:cNvSpPr txBox="1"/>
            <p:nvPr/>
          </p:nvSpPr>
          <p:spPr>
            <a:xfrm>
              <a:off x="39624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Connectivity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78" name="Google Shape;1278;p73"/>
            <p:cNvSpPr txBox="1"/>
            <p:nvPr/>
          </p:nvSpPr>
          <p:spPr>
            <a:xfrm>
              <a:off x="44196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Mobility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79" name="Google Shape;1279;p73"/>
            <p:cNvSpPr txBox="1"/>
            <p:nvPr/>
          </p:nvSpPr>
          <p:spPr>
            <a:xfrm>
              <a:off x="48768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Community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80" name="Google Shape;1280;p73"/>
            <p:cNvSpPr txBox="1"/>
            <p:nvPr/>
          </p:nvSpPr>
          <p:spPr>
            <a:xfrm>
              <a:off x="53340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Culture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81" name="Google Shape;1281;p73"/>
            <p:cNvSpPr txBox="1"/>
            <p:nvPr/>
          </p:nvSpPr>
          <p:spPr>
            <a:xfrm>
              <a:off x="57912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Income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&amp; work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82" name="Google Shape;1282;p73"/>
            <p:cNvSpPr txBox="1"/>
            <p:nvPr/>
          </p:nvSpPr>
          <p:spPr>
            <a:xfrm>
              <a:off x="62484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Social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equity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83" name="Google Shape;1283;p73"/>
            <p:cNvSpPr txBox="1"/>
            <p:nvPr/>
          </p:nvSpPr>
          <p:spPr>
            <a:xfrm>
              <a:off x="67056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Equality in diversity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84" name="Google Shape;1284;p73"/>
            <p:cNvSpPr txBox="1"/>
            <p:nvPr/>
          </p:nvSpPr>
          <p:spPr>
            <a:xfrm>
              <a:off x="71628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Political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voice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285" name="Google Shape;1285;p73"/>
            <p:cNvSpPr txBox="1"/>
            <p:nvPr/>
          </p:nvSpPr>
          <p:spPr>
            <a:xfrm>
              <a:off x="76200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Peace &amp; justice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286" name="Google Shape;1286;p73"/>
            <p:cNvGrpSpPr/>
            <p:nvPr/>
          </p:nvGrpSpPr>
          <p:grpSpPr>
            <a:xfrm>
              <a:off x="5410200" y="3886200"/>
              <a:ext cx="304800" cy="304800"/>
              <a:chOff x="5410200" y="3886200"/>
              <a:chExt cx="304800" cy="304800"/>
            </a:xfrm>
          </p:grpSpPr>
          <p:sp>
            <p:nvSpPr>
              <p:cNvPr id="1287" name="Google Shape;1287;p73"/>
              <p:cNvSpPr/>
              <p:nvPr/>
            </p:nvSpPr>
            <p:spPr>
              <a:xfrm>
                <a:off x="5410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88" name="Google Shape;1288;p7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454000" y="3931850"/>
                <a:ext cx="211100" cy="211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89" name="Google Shape;1289;p73"/>
            <p:cNvGrpSpPr/>
            <p:nvPr/>
          </p:nvGrpSpPr>
          <p:grpSpPr>
            <a:xfrm>
              <a:off x="1295400" y="3886200"/>
              <a:ext cx="304800" cy="304800"/>
              <a:chOff x="1295400" y="3886200"/>
              <a:chExt cx="304800" cy="304800"/>
            </a:xfrm>
          </p:grpSpPr>
          <p:sp>
            <p:nvSpPr>
              <p:cNvPr id="1290" name="Google Shape;1290;p73"/>
              <p:cNvSpPr/>
              <p:nvPr/>
            </p:nvSpPr>
            <p:spPr>
              <a:xfrm>
                <a:off x="1295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91" name="Google Shape;1291;p7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366850" y="3948125"/>
                <a:ext cx="151449" cy="1720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92" name="Google Shape;1292;p73"/>
            <p:cNvGrpSpPr/>
            <p:nvPr/>
          </p:nvGrpSpPr>
          <p:grpSpPr>
            <a:xfrm>
              <a:off x="2209800" y="3886200"/>
              <a:ext cx="304800" cy="304800"/>
              <a:chOff x="2209800" y="3886200"/>
              <a:chExt cx="304800" cy="304800"/>
            </a:xfrm>
          </p:grpSpPr>
          <p:sp>
            <p:nvSpPr>
              <p:cNvPr id="1293" name="Google Shape;1293;p73"/>
              <p:cNvSpPr/>
              <p:nvPr/>
            </p:nvSpPr>
            <p:spPr>
              <a:xfrm>
                <a:off x="2209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94" name="Google Shape;1294;p7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253375" y="39347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95" name="Google Shape;1295;p73"/>
            <p:cNvGrpSpPr/>
            <p:nvPr/>
          </p:nvGrpSpPr>
          <p:grpSpPr>
            <a:xfrm>
              <a:off x="2667000" y="3886200"/>
              <a:ext cx="304800" cy="304800"/>
              <a:chOff x="2667000" y="3886200"/>
              <a:chExt cx="304800" cy="304800"/>
            </a:xfrm>
          </p:grpSpPr>
          <p:sp>
            <p:nvSpPr>
              <p:cNvPr id="1296" name="Google Shape;1296;p73"/>
              <p:cNvSpPr/>
              <p:nvPr/>
            </p:nvSpPr>
            <p:spPr>
              <a:xfrm>
                <a:off x="2667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97" name="Google Shape;1297;p7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2705075" y="3932525"/>
                <a:ext cx="227650" cy="22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98" name="Google Shape;1298;p73"/>
            <p:cNvGrpSpPr/>
            <p:nvPr/>
          </p:nvGrpSpPr>
          <p:grpSpPr>
            <a:xfrm>
              <a:off x="1752600" y="3886200"/>
              <a:ext cx="304800" cy="304800"/>
              <a:chOff x="1752600" y="3886200"/>
              <a:chExt cx="304800" cy="304800"/>
            </a:xfrm>
          </p:grpSpPr>
          <p:sp>
            <p:nvSpPr>
              <p:cNvPr id="1299" name="Google Shape;1299;p73"/>
              <p:cNvSpPr/>
              <p:nvPr/>
            </p:nvSpPr>
            <p:spPr>
              <a:xfrm>
                <a:off x="1752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00" name="Google Shape;1300;p7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795475" y="3926725"/>
                <a:ext cx="216650" cy="216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01" name="Google Shape;1301;p73"/>
            <p:cNvGrpSpPr/>
            <p:nvPr/>
          </p:nvGrpSpPr>
          <p:grpSpPr>
            <a:xfrm>
              <a:off x="3124200" y="3886200"/>
              <a:ext cx="304800" cy="304800"/>
              <a:chOff x="3124200" y="3886200"/>
              <a:chExt cx="304800" cy="304800"/>
            </a:xfrm>
          </p:grpSpPr>
          <p:sp>
            <p:nvSpPr>
              <p:cNvPr id="1302" name="Google Shape;1302;p73"/>
              <p:cNvSpPr/>
              <p:nvPr/>
            </p:nvSpPr>
            <p:spPr>
              <a:xfrm>
                <a:off x="3124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03" name="Google Shape;1303;p7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3157550" y="3910025"/>
                <a:ext cx="232425" cy="232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04" name="Google Shape;1304;p73"/>
            <p:cNvGrpSpPr/>
            <p:nvPr/>
          </p:nvGrpSpPr>
          <p:grpSpPr>
            <a:xfrm>
              <a:off x="3581400" y="3886200"/>
              <a:ext cx="304800" cy="304800"/>
              <a:chOff x="3581400" y="3886200"/>
              <a:chExt cx="304800" cy="304800"/>
            </a:xfrm>
          </p:grpSpPr>
          <p:sp>
            <p:nvSpPr>
              <p:cNvPr id="1305" name="Google Shape;1305;p73"/>
              <p:cNvSpPr/>
              <p:nvPr/>
            </p:nvSpPr>
            <p:spPr>
              <a:xfrm>
                <a:off x="3581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06" name="Google Shape;1306;p73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3615250" y="3920650"/>
                <a:ext cx="237025" cy="237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07" name="Google Shape;1307;p73"/>
            <p:cNvGrpSpPr/>
            <p:nvPr/>
          </p:nvGrpSpPr>
          <p:grpSpPr>
            <a:xfrm>
              <a:off x="4038600" y="3886200"/>
              <a:ext cx="304800" cy="304800"/>
              <a:chOff x="4038600" y="3886200"/>
              <a:chExt cx="304800" cy="304800"/>
            </a:xfrm>
          </p:grpSpPr>
          <p:sp>
            <p:nvSpPr>
              <p:cNvPr id="1308" name="Google Shape;1308;p73"/>
              <p:cNvSpPr/>
              <p:nvPr/>
            </p:nvSpPr>
            <p:spPr>
              <a:xfrm>
                <a:off x="4038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09" name="Google Shape;1309;p7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4067175" y="3919400"/>
                <a:ext cx="245450" cy="245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10" name="Google Shape;1310;p73"/>
            <p:cNvGrpSpPr/>
            <p:nvPr/>
          </p:nvGrpSpPr>
          <p:grpSpPr>
            <a:xfrm>
              <a:off x="4495800" y="3886200"/>
              <a:ext cx="304800" cy="304800"/>
              <a:chOff x="4495800" y="3886200"/>
              <a:chExt cx="304800" cy="304800"/>
            </a:xfrm>
          </p:grpSpPr>
          <p:sp>
            <p:nvSpPr>
              <p:cNvPr id="1311" name="Google Shape;1311;p73"/>
              <p:cNvSpPr/>
              <p:nvPr/>
            </p:nvSpPr>
            <p:spPr>
              <a:xfrm>
                <a:off x="4495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12" name="Google Shape;1312;p73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4529125" y="3919550"/>
                <a:ext cx="228450" cy="228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13" name="Google Shape;1313;p73"/>
            <p:cNvGrpSpPr/>
            <p:nvPr/>
          </p:nvGrpSpPr>
          <p:grpSpPr>
            <a:xfrm>
              <a:off x="4953000" y="3886200"/>
              <a:ext cx="304800" cy="304800"/>
              <a:chOff x="4953000" y="3886200"/>
              <a:chExt cx="304800" cy="304800"/>
            </a:xfrm>
          </p:grpSpPr>
          <p:sp>
            <p:nvSpPr>
              <p:cNvPr id="1314" name="Google Shape;1314;p73"/>
              <p:cNvSpPr/>
              <p:nvPr/>
            </p:nvSpPr>
            <p:spPr>
              <a:xfrm>
                <a:off x="4953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15" name="Google Shape;1315;p73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5000625" y="3948125"/>
                <a:ext cx="204177" cy="201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16" name="Google Shape;1316;p73"/>
            <p:cNvGrpSpPr/>
            <p:nvPr/>
          </p:nvGrpSpPr>
          <p:grpSpPr>
            <a:xfrm>
              <a:off x="5867400" y="3886200"/>
              <a:ext cx="304800" cy="304800"/>
              <a:chOff x="5867400" y="3886200"/>
              <a:chExt cx="304800" cy="304800"/>
            </a:xfrm>
          </p:grpSpPr>
          <p:sp>
            <p:nvSpPr>
              <p:cNvPr id="1317" name="Google Shape;1317;p73"/>
              <p:cNvSpPr/>
              <p:nvPr/>
            </p:nvSpPr>
            <p:spPr>
              <a:xfrm>
                <a:off x="5867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18" name="Google Shape;1318;p73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5919775" y="39379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19" name="Google Shape;1319;p73"/>
            <p:cNvGrpSpPr/>
            <p:nvPr/>
          </p:nvGrpSpPr>
          <p:grpSpPr>
            <a:xfrm>
              <a:off x="6324600" y="3886200"/>
              <a:ext cx="304800" cy="304800"/>
              <a:chOff x="6324600" y="3886200"/>
              <a:chExt cx="304800" cy="304800"/>
            </a:xfrm>
          </p:grpSpPr>
          <p:sp>
            <p:nvSpPr>
              <p:cNvPr id="1320" name="Google Shape;1320;p73"/>
              <p:cNvSpPr/>
              <p:nvPr/>
            </p:nvSpPr>
            <p:spPr>
              <a:xfrm>
                <a:off x="6324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21" name="Google Shape;1321;p73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0"/>
              <a:stretch/>
            </p:blipFill>
            <p:spPr>
              <a:xfrm>
                <a:off x="6396450" y="39424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22" name="Google Shape;1322;p73"/>
            <p:cNvGrpSpPr/>
            <p:nvPr/>
          </p:nvGrpSpPr>
          <p:grpSpPr>
            <a:xfrm>
              <a:off x="6781800" y="3886200"/>
              <a:ext cx="304800" cy="304800"/>
              <a:chOff x="6781800" y="3886200"/>
              <a:chExt cx="304800" cy="304800"/>
            </a:xfrm>
          </p:grpSpPr>
          <p:sp>
            <p:nvSpPr>
              <p:cNvPr id="1323" name="Google Shape;1323;p73"/>
              <p:cNvSpPr/>
              <p:nvPr/>
            </p:nvSpPr>
            <p:spPr>
              <a:xfrm>
                <a:off x="6781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24" name="Google Shape;1324;p73"/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6848475" y="3967175"/>
                <a:ext cx="171132" cy="1502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25" name="Google Shape;1325;p73"/>
            <p:cNvGrpSpPr/>
            <p:nvPr/>
          </p:nvGrpSpPr>
          <p:grpSpPr>
            <a:xfrm>
              <a:off x="7239000" y="3886200"/>
              <a:ext cx="304800" cy="304800"/>
              <a:chOff x="7239000" y="3886200"/>
              <a:chExt cx="304800" cy="304800"/>
            </a:xfrm>
          </p:grpSpPr>
          <p:sp>
            <p:nvSpPr>
              <p:cNvPr id="1326" name="Google Shape;1326;p73"/>
              <p:cNvSpPr/>
              <p:nvPr/>
            </p:nvSpPr>
            <p:spPr>
              <a:xfrm>
                <a:off x="7239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27" name="Google Shape;1327;p73"/>
              <p:cNvPicPr preferRelativeResize="0"/>
              <p:nvPr/>
            </p:nvPicPr>
            <p:blipFill rotWithShape="1">
              <a:blip r:embed="rId17">
                <a:alphaModFix/>
              </a:blip>
              <a:srcRect b="0" l="0" r="0" t="0"/>
              <a:stretch/>
            </p:blipFill>
            <p:spPr>
              <a:xfrm>
                <a:off x="7277851" y="3915525"/>
                <a:ext cx="232624" cy="2326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28" name="Google Shape;1328;p73"/>
            <p:cNvGrpSpPr/>
            <p:nvPr/>
          </p:nvGrpSpPr>
          <p:grpSpPr>
            <a:xfrm>
              <a:off x="7696200" y="3886200"/>
              <a:ext cx="304800" cy="304800"/>
              <a:chOff x="7696200" y="3886200"/>
              <a:chExt cx="304800" cy="304800"/>
            </a:xfrm>
          </p:grpSpPr>
          <p:sp>
            <p:nvSpPr>
              <p:cNvPr id="1329" name="Google Shape;1329;p73"/>
              <p:cNvSpPr/>
              <p:nvPr/>
            </p:nvSpPr>
            <p:spPr>
              <a:xfrm>
                <a:off x="7696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30" name="Google Shape;1330;p73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7743825" y="3936275"/>
                <a:ext cx="211075" cy="211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331" name="Google Shape;1331;p7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567514" y="107351"/>
            <a:ext cx="237575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7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759351" y="105126"/>
            <a:ext cx="239800" cy="239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3" name="Google Shape;1333;p73"/>
          <p:cNvGrpSpPr/>
          <p:nvPr/>
        </p:nvGrpSpPr>
        <p:grpSpPr>
          <a:xfrm>
            <a:off x="5410200" y="3962400"/>
            <a:ext cx="2590800" cy="304800"/>
            <a:chOff x="5410200" y="5257800"/>
            <a:chExt cx="2590800" cy="304800"/>
          </a:xfrm>
        </p:grpSpPr>
        <p:grpSp>
          <p:nvGrpSpPr>
            <p:cNvPr id="1334" name="Google Shape;1334;p73"/>
            <p:cNvGrpSpPr/>
            <p:nvPr/>
          </p:nvGrpSpPr>
          <p:grpSpPr>
            <a:xfrm>
              <a:off x="5410200" y="5257800"/>
              <a:ext cx="304800" cy="304800"/>
              <a:chOff x="5562600" y="3657600"/>
              <a:chExt cx="304800" cy="304800"/>
            </a:xfrm>
          </p:grpSpPr>
          <p:sp>
            <p:nvSpPr>
              <p:cNvPr id="1335" name="Google Shape;1335;p73"/>
              <p:cNvSpPr/>
              <p:nvPr/>
            </p:nvSpPr>
            <p:spPr>
              <a:xfrm>
                <a:off x="55626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36" name="Google Shape;1336;p7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606400" y="3703250"/>
                <a:ext cx="211100" cy="211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37" name="Google Shape;1337;p73"/>
            <p:cNvSpPr/>
            <p:nvPr/>
          </p:nvSpPr>
          <p:spPr>
            <a:xfrm>
              <a:off x="7696200" y="5257800"/>
              <a:ext cx="304800" cy="304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8" name="Google Shape;1338;p73"/>
          <p:cNvGrpSpPr/>
          <p:nvPr/>
        </p:nvGrpSpPr>
        <p:grpSpPr>
          <a:xfrm>
            <a:off x="1295400" y="3962400"/>
            <a:ext cx="4876800" cy="304800"/>
            <a:chOff x="1295400" y="5257800"/>
            <a:chExt cx="4876800" cy="304800"/>
          </a:xfrm>
        </p:grpSpPr>
        <p:grpSp>
          <p:nvGrpSpPr>
            <p:cNvPr id="1339" name="Google Shape;1339;p73"/>
            <p:cNvGrpSpPr/>
            <p:nvPr/>
          </p:nvGrpSpPr>
          <p:grpSpPr>
            <a:xfrm>
              <a:off x="4953000" y="5257800"/>
              <a:ext cx="304800" cy="304800"/>
              <a:chOff x="5105400" y="3657600"/>
              <a:chExt cx="304800" cy="304800"/>
            </a:xfrm>
          </p:grpSpPr>
          <p:sp>
            <p:nvSpPr>
              <p:cNvPr id="1340" name="Google Shape;1340;p73"/>
              <p:cNvSpPr/>
              <p:nvPr/>
            </p:nvSpPr>
            <p:spPr>
              <a:xfrm>
                <a:off x="51054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41" name="Google Shape;1341;p73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5153025" y="3719525"/>
                <a:ext cx="204177" cy="201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42" name="Google Shape;1342;p73"/>
            <p:cNvGrpSpPr/>
            <p:nvPr/>
          </p:nvGrpSpPr>
          <p:grpSpPr>
            <a:xfrm>
              <a:off x="1295400" y="5257800"/>
              <a:ext cx="304800" cy="304800"/>
              <a:chOff x="1447800" y="3657600"/>
              <a:chExt cx="304800" cy="304800"/>
            </a:xfrm>
          </p:grpSpPr>
          <p:sp>
            <p:nvSpPr>
              <p:cNvPr id="1343" name="Google Shape;1343;p73"/>
              <p:cNvSpPr/>
              <p:nvPr/>
            </p:nvSpPr>
            <p:spPr>
              <a:xfrm>
                <a:off x="14478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44" name="Google Shape;1344;p7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519250" y="3719525"/>
                <a:ext cx="151449" cy="1720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45" name="Google Shape;1345;p73"/>
            <p:cNvGrpSpPr/>
            <p:nvPr/>
          </p:nvGrpSpPr>
          <p:grpSpPr>
            <a:xfrm>
              <a:off x="1752600" y="5257800"/>
              <a:ext cx="304800" cy="304800"/>
              <a:chOff x="1752600" y="3505200"/>
              <a:chExt cx="304800" cy="304800"/>
            </a:xfrm>
          </p:grpSpPr>
          <p:sp>
            <p:nvSpPr>
              <p:cNvPr id="1346" name="Google Shape;1346;p73"/>
              <p:cNvSpPr/>
              <p:nvPr/>
            </p:nvSpPr>
            <p:spPr>
              <a:xfrm>
                <a:off x="1752600" y="3505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47" name="Google Shape;1347;p7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795475" y="3545725"/>
                <a:ext cx="216650" cy="216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48" name="Google Shape;1348;p73"/>
            <p:cNvGrpSpPr/>
            <p:nvPr/>
          </p:nvGrpSpPr>
          <p:grpSpPr>
            <a:xfrm>
              <a:off x="2209800" y="5257800"/>
              <a:ext cx="304800" cy="304800"/>
              <a:chOff x="2362200" y="3657600"/>
              <a:chExt cx="304800" cy="304800"/>
            </a:xfrm>
          </p:grpSpPr>
          <p:sp>
            <p:nvSpPr>
              <p:cNvPr id="1349" name="Google Shape;1349;p73"/>
              <p:cNvSpPr/>
              <p:nvPr/>
            </p:nvSpPr>
            <p:spPr>
              <a:xfrm>
                <a:off x="23622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0" name="Google Shape;1350;p7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405775" y="37061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51" name="Google Shape;1351;p73"/>
            <p:cNvGrpSpPr/>
            <p:nvPr/>
          </p:nvGrpSpPr>
          <p:grpSpPr>
            <a:xfrm>
              <a:off x="2667000" y="5257800"/>
              <a:ext cx="304800" cy="304800"/>
              <a:chOff x="2667000" y="3886200"/>
              <a:chExt cx="304800" cy="304800"/>
            </a:xfrm>
          </p:grpSpPr>
          <p:sp>
            <p:nvSpPr>
              <p:cNvPr id="1352" name="Google Shape;1352;p73"/>
              <p:cNvSpPr/>
              <p:nvPr/>
            </p:nvSpPr>
            <p:spPr>
              <a:xfrm>
                <a:off x="2667000" y="3886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3" name="Google Shape;1353;p7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2705075" y="3932525"/>
                <a:ext cx="227650" cy="22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54" name="Google Shape;1354;p73"/>
            <p:cNvGrpSpPr/>
            <p:nvPr/>
          </p:nvGrpSpPr>
          <p:grpSpPr>
            <a:xfrm>
              <a:off x="4495800" y="5257800"/>
              <a:ext cx="304800" cy="304800"/>
              <a:chOff x="4648200" y="3657600"/>
              <a:chExt cx="304800" cy="304800"/>
            </a:xfrm>
          </p:grpSpPr>
          <p:sp>
            <p:nvSpPr>
              <p:cNvPr id="1355" name="Google Shape;1355;p73"/>
              <p:cNvSpPr/>
              <p:nvPr/>
            </p:nvSpPr>
            <p:spPr>
              <a:xfrm>
                <a:off x="46482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6" name="Google Shape;1356;p73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4681525" y="3690950"/>
                <a:ext cx="228450" cy="228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57" name="Google Shape;1357;p73"/>
            <p:cNvGrpSpPr/>
            <p:nvPr/>
          </p:nvGrpSpPr>
          <p:grpSpPr>
            <a:xfrm>
              <a:off x="5867400" y="5257800"/>
              <a:ext cx="304800" cy="304800"/>
              <a:chOff x="6019800" y="3657600"/>
              <a:chExt cx="304800" cy="304800"/>
            </a:xfrm>
          </p:grpSpPr>
          <p:sp>
            <p:nvSpPr>
              <p:cNvPr id="1358" name="Google Shape;1358;p73"/>
              <p:cNvSpPr/>
              <p:nvPr/>
            </p:nvSpPr>
            <p:spPr>
              <a:xfrm>
                <a:off x="60198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9" name="Google Shape;1359;p73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6072175" y="37093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0" name="Google Shape;1360;p73"/>
            <p:cNvGrpSpPr/>
            <p:nvPr/>
          </p:nvGrpSpPr>
          <p:grpSpPr>
            <a:xfrm>
              <a:off x="3581400" y="5257800"/>
              <a:ext cx="304800" cy="304800"/>
              <a:chOff x="3733800" y="3657600"/>
              <a:chExt cx="304800" cy="304800"/>
            </a:xfrm>
          </p:grpSpPr>
          <p:sp>
            <p:nvSpPr>
              <p:cNvPr id="1361" name="Google Shape;1361;p73"/>
              <p:cNvSpPr/>
              <p:nvPr/>
            </p:nvSpPr>
            <p:spPr>
              <a:xfrm>
                <a:off x="37338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62" name="Google Shape;1362;p73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3767650" y="3692050"/>
                <a:ext cx="237025" cy="237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3" name="Google Shape;1363;p73"/>
            <p:cNvGrpSpPr/>
            <p:nvPr/>
          </p:nvGrpSpPr>
          <p:grpSpPr>
            <a:xfrm>
              <a:off x="4038600" y="5257800"/>
              <a:ext cx="304800" cy="304800"/>
              <a:chOff x="4191000" y="3657600"/>
              <a:chExt cx="304800" cy="304800"/>
            </a:xfrm>
          </p:grpSpPr>
          <p:sp>
            <p:nvSpPr>
              <p:cNvPr id="1364" name="Google Shape;1364;p73"/>
              <p:cNvSpPr/>
              <p:nvPr/>
            </p:nvSpPr>
            <p:spPr>
              <a:xfrm>
                <a:off x="41910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65" name="Google Shape;1365;p7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4219575" y="3690800"/>
                <a:ext cx="245450" cy="245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66" name="Google Shape;1366;p73"/>
          <p:cNvGrpSpPr/>
          <p:nvPr/>
        </p:nvGrpSpPr>
        <p:grpSpPr>
          <a:xfrm>
            <a:off x="3124200" y="3962400"/>
            <a:ext cx="4419600" cy="304800"/>
            <a:chOff x="3124200" y="3962400"/>
            <a:chExt cx="4419600" cy="304800"/>
          </a:xfrm>
        </p:grpSpPr>
        <p:grpSp>
          <p:nvGrpSpPr>
            <p:cNvPr id="1367" name="Google Shape;1367;p73"/>
            <p:cNvGrpSpPr/>
            <p:nvPr/>
          </p:nvGrpSpPr>
          <p:grpSpPr>
            <a:xfrm>
              <a:off x="3124200" y="3962400"/>
              <a:ext cx="304800" cy="304800"/>
              <a:chOff x="3276600" y="3657600"/>
              <a:chExt cx="304800" cy="304800"/>
            </a:xfrm>
          </p:grpSpPr>
          <p:sp>
            <p:nvSpPr>
              <p:cNvPr id="1368" name="Google Shape;1368;p73"/>
              <p:cNvSpPr/>
              <p:nvPr/>
            </p:nvSpPr>
            <p:spPr>
              <a:xfrm>
                <a:off x="32766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69" name="Google Shape;1369;p7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3309950" y="3681425"/>
                <a:ext cx="232425" cy="232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70" name="Google Shape;1370;p73"/>
            <p:cNvSpPr/>
            <p:nvPr/>
          </p:nvSpPr>
          <p:spPr>
            <a:xfrm>
              <a:off x="7239000" y="3962400"/>
              <a:ext cx="304800" cy="304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1" name="Google Shape;1371;p73"/>
            <p:cNvGrpSpPr/>
            <p:nvPr/>
          </p:nvGrpSpPr>
          <p:grpSpPr>
            <a:xfrm>
              <a:off x="6324600" y="3962400"/>
              <a:ext cx="304800" cy="304800"/>
              <a:chOff x="6477000" y="3657600"/>
              <a:chExt cx="304800" cy="304800"/>
            </a:xfrm>
          </p:grpSpPr>
          <p:sp>
            <p:nvSpPr>
              <p:cNvPr id="1372" name="Google Shape;1372;p73"/>
              <p:cNvSpPr/>
              <p:nvPr/>
            </p:nvSpPr>
            <p:spPr>
              <a:xfrm>
                <a:off x="64770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3" name="Google Shape;1373;p73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0"/>
              <a:stretch/>
            </p:blipFill>
            <p:spPr>
              <a:xfrm>
                <a:off x="6548850" y="37138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74" name="Google Shape;1374;p73"/>
            <p:cNvGrpSpPr/>
            <p:nvPr/>
          </p:nvGrpSpPr>
          <p:grpSpPr>
            <a:xfrm>
              <a:off x="6781800" y="3962400"/>
              <a:ext cx="304800" cy="304800"/>
              <a:chOff x="6934200" y="3657600"/>
              <a:chExt cx="304800" cy="304800"/>
            </a:xfrm>
          </p:grpSpPr>
          <p:sp>
            <p:nvSpPr>
              <p:cNvPr id="1375" name="Google Shape;1375;p73"/>
              <p:cNvSpPr/>
              <p:nvPr/>
            </p:nvSpPr>
            <p:spPr>
              <a:xfrm>
                <a:off x="69342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6" name="Google Shape;1376;p73"/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7000875" y="3738575"/>
                <a:ext cx="171132" cy="1502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77" name="Google Shape;1377;p73"/>
          <p:cNvSpPr txBox="1"/>
          <p:nvPr/>
        </p:nvSpPr>
        <p:spPr>
          <a:xfrm>
            <a:off x="2921000" y="1563811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Dimensions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What social dimensions should we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focus on?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8" name="Google Shape;1378;p73"/>
          <p:cNvSpPr txBox="1"/>
          <p:nvPr/>
        </p:nvSpPr>
        <p:spPr>
          <a:xfrm>
            <a:off x="990600" y="1575300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Inclusive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How could we ensure all voices are heard?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9" name="Google Shape;1379;p73"/>
          <p:cNvSpPr txBox="1"/>
          <p:nvPr/>
        </p:nvSpPr>
        <p:spPr>
          <a:xfrm>
            <a:off x="4838700" y="1575286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Targets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What targets should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 set?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80" name="Google Shape;1380;p73"/>
          <p:cNvSpPr txBox="1"/>
          <p:nvPr/>
        </p:nvSpPr>
        <p:spPr>
          <a:xfrm>
            <a:off x="6756400" y="1552323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Indicators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What data could we gather or create to show current status?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81" name="Google Shape;1381;p7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305860" y="4029064"/>
            <a:ext cx="161577" cy="1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7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748589" y="4020927"/>
            <a:ext cx="202390" cy="17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74"/>
          <p:cNvSpPr txBox="1"/>
          <p:nvPr/>
        </p:nvSpPr>
        <p:spPr>
          <a:xfrm>
            <a:off x="629249" y="118361"/>
            <a:ext cx="78855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675" lIns="51400" spcFirstLastPara="1" rIns="51400" wrap="square" tIns="2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Local-social data: Amsterdam </a:t>
            </a:r>
            <a:endParaRPr b="1" i="0" sz="1800" u="none" cap="none" strike="noStrike">
              <a:solidFill>
                <a:srgbClr val="C55A1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icon&#10;&#10;Description automatically generated" id="1389" name="Google Shape;138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5067" y="447237"/>
            <a:ext cx="7560000" cy="45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75"/>
          <p:cNvSpPr/>
          <p:nvPr/>
        </p:nvSpPr>
        <p:spPr>
          <a:xfrm>
            <a:off x="762000" y="685800"/>
            <a:ext cx="7848600" cy="43434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75"/>
          <p:cNvSpPr/>
          <p:nvPr/>
        </p:nvSpPr>
        <p:spPr>
          <a:xfrm>
            <a:off x="8610600" y="685800"/>
            <a:ext cx="533400" cy="4343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75"/>
          <p:cNvSpPr/>
          <p:nvPr/>
        </p:nvSpPr>
        <p:spPr>
          <a:xfrm>
            <a:off x="762000" y="5029200"/>
            <a:ext cx="8382000" cy="1143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9" name="Google Shape;1399;p75"/>
          <p:cNvCxnSpPr/>
          <p:nvPr/>
        </p:nvCxnSpPr>
        <p:spPr>
          <a:xfrm>
            <a:off x="762000" y="5029200"/>
            <a:ext cx="83820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400" name="Google Shape;1400;p75"/>
          <p:cNvSpPr/>
          <p:nvPr/>
        </p:nvSpPr>
        <p:spPr>
          <a:xfrm>
            <a:off x="0" y="1"/>
            <a:ext cx="762000" cy="51435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4D32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con&#10;&#10;Description automatically generated" id="1401" name="Google Shape;140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38100" y="4381501"/>
            <a:ext cx="838200" cy="457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2" name="Google Shape;1402;p75"/>
          <p:cNvCxnSpPr/>
          <p:nvPr/>
        </p:nvCxnSpPr>
        <p:spPr>
          <a:xfrm>
            <a:off x="8610600" y="0"/>
            <a:ext cx="0" cy="51444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403" name="Google Shape;1403;p75"/>
          <p:cNvSpPr/>
          <p:nvPr/>
        </p:nvSpPr>
        <p:spPr>
          <a:xfrm>
            <a:off x="8614500" y="457200"/>
            <a:ext cx="5295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4" name="Google Shape;1404;p75"/>
          <p:cNvSpPr txBox="1"/>
          <p:nvPr/>
        </p:nvSpPr>
        <p:spPr>
          <a:xfrm>
            <a:off x="990600" y="838200"/>
            <a:ext cx="7391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can our place be as generous as nearby nature?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5" name="Google Shape;1405;p75"/>
          <p:cNvSpPr/>
          <p:nvPr/>
        </p:nvSpPr>
        <p:spPr>
          <a:xfrm rot="-5400000">
            <a:off x="-1143000" y="2057400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 Portrait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Local-ecological zoom in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06" name="Google Shape;1406;p75"/>
          <p:cNvSpPr/>
          <p:nvPr/>
        </p:nvSpPr>
        <p:spPr>
          <a:xfrm>
            <a:off x="762000" y="457200"/>
            <a:ext cx="78486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 C O L O G I C A L   C E I L I N G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07" name="Google Shape;1407;p75"/>
          <p:cNvGrpSpPr/>
          <p:nvPr/>
        </p:nvGrpSpPr>
        <p:grpSpPr>
          <a:xfrm>
            <a:off x="1447800" y="1295400"/>
            <a:ext cx="6477000" cy="685800"/>
            <a:chOff x="1447800" y="1295400"/>
            <a:chExt cx="6477000" cy="685800"/>
          </a:xfrm>
        </p:grpSpPr>
        <p:sp>
          <p:nvSpPr>
            <p:cNvPr id="1408" name="Google Shape;1408;p75"/>
            <p:cNvSpPr txBox="1"/>
            <p:nvPr/>
          </p:nvSpPr>
          <p:spPr>
            <a:xfrm>
              <a:off x="14478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Cleanse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the air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09" name="Google Shape;1409;p75"/>
            <p:cNvSpPr txBox="1"/>
            <p:nvPr/>
          </p:nvSpPr>
          <p:spPr>
            <a:xfrm>
              <a:off x="22860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House biodiversity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10" name="Google Shape;1410;p75"/>
            <p:cNvSpPr txBox="1"/>
            <p:nvPr/>
          </p:nvSpPr>
          <p:spPr>
            <a:xfrm>
              <a:off x="31242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Store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carbon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11" name="Google Shape;1411;p75"/>
            <p:cNvSpPr txBox="1"/>
            <p:nvPr/>
          </p:nvSpPr>
          <p:spPr>
            <a:xfrm>
              <a:off x="39624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Cycle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water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12" name="Google Shape;1412;p75"/>
            <p:cNvSpPr txBox="1"/>
            <p:nvPr/>
          </p:nvSpPr>
          <p:spPr>
            <a:xfrm>
              <a:off x="4800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Harvest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energy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13" name="Google Shape;1413;p75"/>
            <p:cNvSpPr txBox="1"/>
            <p:nvPr/>
          </p:nvSpPr>
          <p:spPr>
            <a:xfrm>
              <a:off x="56388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Regulate the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temperature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14" name="Google Shape;1414;p75"/>
            <p:cNvSpPr txBox="1"/>
            <p:nvPr/>
          </p:nvSpPr>
          <p:spPr>
            <a:xfrm>
              <a:off x="64770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Build &amp;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protect soil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15" name="Google Shape;1415;p75"/>
            <p:cNvSpPr txBox="1"/>
            <p:nvPr/>
          </p:nvSpPr>
          <p:spPr>
            <a:xfrm>
              <a:off x="73152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Enhance wellbeing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416" name="Google Shape;1416;p75"/>
            <p:cNvGrpSpPr/>
            <p:nvPr/>
          </p:nvGrpSpPr>
          <p:grpSpPr>
            <a:xfrm>
              <a:off x="1600200" y="1676400"/>
              <a:ext cx="304800" cy="304800"/>
              <a:chOff x="1600200" y="1676400"/>
              <a:chExt cx="304800" cy="304800"/>
            </a:xfrm>
          </p:grpSpPr>
          <p:sp>
            <p:nvSpPr>
              <p:cNvPr id="1417" name="Google Shape;1417;p75"/>
              <p:cNvSpPr/>
              <p:nvPr/>
            </p:nvSpPr>
            <p:spPr>
              <a:xfrm>
                <a:off x="16002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18" name="Google Shape;1418;p7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649275" y="1747016"/>
                <a:ext cx="205024" cy="1693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19" name="Google Shape;1419;p75"/>
            <p:cNvGrpSpPr/>
            <p:nvPr/>
          </p:nvGrpSpPr>
          <p:grpSpPr>
            <a:xfrm>
              <a:off x="2438400" y="1676400"/>
              <a:ext cx="304800" cy="304800"/>
              <a:chOff x="2438400" y="1676400"/>
              <a:chExt cx="304800" cy="304800"/>
            </a:xfrm>
          </p:grpSpPr>
          <p:sp>
            <p:nvSpPr>
              <p:cNvPr id="1420" name="Google Shape;1420;p75"/>
              <p:cNvSpPr/>
              <p:nvPr/>
            </p:nvSpPr>
            <p:spPr>
              <a:xfrm>
                <a:off x="24384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21" name="Google Shape;1421;p7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504600" y="1739451"/>
                <a:ext cx="180974" cy="180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22" name="Google Shape;1422;p75"/>
            <p:cNvGrpSpPr/>
            <p:nvPr/>
          </p:nvGrpSpPr>
          <p:grpSpPr>
            <a:xfrm>
              <a:off x="3276600" y="1676400"/>
              <a:ext cx="304800" cy="304800"/>
              <a:chOff x="3276600" y="1676400"/>
              <a:chExt cx="304800" cy="304800"/>
            </a:xfrm>
          </p:grpSpPr>
          <p:sp>
            <p:nvSpPr>
              <p:cNvPr id="1423" name="Google Shape;1423;p75"/>
              <p:cNvSpPr/>
              <p:nvPr/>
            </p:nvSpPr>
            <p:spPr>
              <a:xfrm>
                <a:off x="32766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24" name="Google Shape;1424;p7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328000" y="1724700"/>
                <a:ext cx="203125" cy="203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25" name="Google Shape;1425;p75"/>
            <p:cNvGrpSpPr/>
            <p:nvPr/>
          </p:nvGrpSpPr>
          <p:grpSpPr>
            <a:xfrm>
              <a:off x="4114800" y="1676400"/>
              <a:ext cx="304800" cy="304800"/>
              <a:chOff x="4114800" y="1676400"/>
              <a:chExt cx="304800" cy="304800"/>
            </a:xfrm>
          </p:grpSpPr>
          <p:sp>
            <p:nvSpPr>
              <p:cNvPr id="1426" name="Google Shape;1426;p75"/>
              <p:cNvSpPr/>
              <p:nvPr/>
            </p:nvSpPr>
            <p:spPr>
              <a:xfrm>
                <a:off x="41148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27" name="Google Shape;1427;p7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173112" y="1733950"/>
                <a:ext cx="198863" cy="1876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28" name="Google Shape;1428;p75"/>
            <p:cNvGrpSpPr/>
            <p:nvPr/>
          </p:nvGrpSpPr>
          <p:grpSpPr>
            <a:xfrm>
              <a:off x="4953000" y="1676400"/>
              <a:ext cx="304800" cy="304800"/>
              <a:chOff x="4953000" y="1676400"/>
              <a:chExt cx="304800" cy="304800"/>
            </a:xfrm>
          </p:grpSpPr>
          <p:sp>
            <p:nvSpPr>
              <p:cNvPr id="1429" name="Google Shape;1429;p75"/>
              <p:cNvSpPr/>
              <p:nvPr/>
            </p:nvSpPr>
            <p:spPr>
              <a:xfrm>
                <a:off x="4953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30" name="Google Shape;1430;p75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4990100" y="1719025"/>
                <a:ext cx="224225" cy="224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31" name="Google Shape;1431;p75"/>
            <p:cNvGrpSpPr/>
            <p:nvPr/>
          </p:nvGrpSpPr>
          <p:grpSpPr>
            <a:xfrm>
              <a:off x="5791200" y="1676400"/>
              <a:ext cx="304800" cy="304800"/>
              <a:chOff x="5791200" y="1676400"/>
              <a:chExt cx="304800" cy="304800"/>
            </a:xfrm>
          </p:grpSpPr>
          <p:sp>
            <p:nvSpPr>
              <p:cNvPr id="1432" name="Google Shape;1432;p75"/>
              <p:cNvSpPr/>
              <p:nvPr/>
            </p:nvSpPr>
            <p:spPr>
              <a:xfrm>
                <a:off x="57912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33" name="Google Shape;1433;p75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842106" y="1736052"/>
                <a:ext cx="196819" cy="199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34" name="Google Shape;1434;p75"/>
            <p:cNvGrpSpPr/>
            <p:nvPr/>
          </p:nvGrpSpPr>
          <p:grpSpPr>
            <a:xfrm>
              <a:off x="6629400" y="1676400"/>
              <a:ext cx="304800" cy="304800"/>
              <a:chOff x="6629400" y="1676400"/>
              <a:chExt cx="304800" cy="304800"/>
            </a:xfrm>
          </p:grpSpPr>
          <p:sp>
            <p:nvSpPr>
              <p:cNvPr id="1435" name="Google Shape;1435;p75"/>
              <p:cNvSpPr/>
              <p:nvPr/>
            </p:nvSpPr>
            <p:spPr>
              <a:xfrm>
                <a:off x="66294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36" name="Google Shape;1436;p75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694976" y="1752950"/>
                <a:ext cx="163900" cy="146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37" name="Google Shape;1437;p75"/>
            <p:cNvGrpSpPr/>
            <p:nvPr/>
          </p:nvGrpSpPr>
          <p:grpSpPr>
            <a:xfrm>
              <a:off x="7467600" y="1676400"/>
              <a:ext cx="304800" cy="304800"/>
              <a:chOff x="7467600" y="1676400"/>
              <a:chExt cx="304800" cy="304800"/>
            </a:xfrm>
          </p:grpSpPr>
          <p:sp>
            <p:nvSpPr>
              <p:cNvPr id="1438" name="Google Shape;1438;p75"/>
              <p:cNvSpPr/>
              <p:nvPr/>
            </p:nvSpPr>
            <p:spPr>
              <a:xfrm>
                <a:off x="74676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dark, night sky&#10;&#10;Description automatically generated" id="1439" name="Google Shape;1439;p75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7539807" y="1758232"/>
                <a:ext cx="162018" cy="1620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40" name="Google Shape;1440;p75"/>
          <p:cNvGrpSpPr/>
          <p:nvPr/>
        </p:nvGrpSpPr>
        <p:grpSpPr>
          <a:xfrm>
            <a:off x="1600200" y="1676400"/>
            <a:ext cx="4495800" cy="304800"/>
            <a:chOff x="1600200" y="-381000"/>
            <a:chExt cx="4495800" cy="304800"/>
          </a:xfrm>
        </p:grpSpPr>
        <p:grpSp>
          <p:nvGrpSpPr>
            <p:cNvPr id="1441" name="Google Shape;1441;p75"/>
            <p:cNvGrpSpPr/>
            <p:nvPr/>
          </p:nvGrpSpPr>
          <p:grpSpPr>
            <a:xfrm>
              <a:off x="1600200" y="-381000"/>
              <a:ext cx="304800" cy="304800"/>
              <a:chOff x="1600200" y="1600200"/>
              <a:chExt cx="304800" cy="304800"/>
            </a:xfrm>
          </p:grpSpPr>
          <p:sp>
            <p:nvSpPr>
              <p:cNvPr id="1442" name="Google Shape;1442;p75"/>
              <p:cNvSpPr/>
              <p:nvPr/>
            </p:nvSpPr>
            <p:spPr>
              <a:xfrm>
                <a:off x="16002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43" name="Google Shape;1443;p7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649275" y="1670816"/>
                <a:ext cx="205024" cy="1693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4" name="Google Shape;1444;p75"/>
            <p:cNvGrpSpPr/>
            <p:nvPr/>
          </p:nvGrpSpPr>
          <p:grpSpPr>
            <a:xfrm>
              <a:off x="3276600" y="-381000"/>
              <a:ext cx="304800" cy="304800"/>
              <a:chOff x="3276600" y="1600200"/>
              <a:chExt cx="304800" cy="304800"/>
            </a:xfrm>
          </p:grpSpPr>
          <p:sp>
            <p:nvSpPr>
              <p:cNvPr id="1445" name="Google Shape;1445;p75"/>
              <p:cNvSpPr/>
              <p:nvPr/>
            </p:nvSpPr>
            <p:spPr>
              <a:xfrm>
                <a:off x="32766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46" name="Google Shape;1446;p7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328000" y="1648500"/>
                <a:ext cx="203125" cy="203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7" name="Google Shape;1447;p75"/>
            <p:cNvGrpSpPr/>
            <p:nvPr/>
          </p:nvGrpSpPr>
          <p:grpSpPr>
            <a:xfrm>
              <a:off x="4953000" y="-381000"/>
              <a:ext cx="304800" cy="304800"/>
              <a:chOff x="4953000" y="1600200"/>
              <a:chExt cx="304800" cy="304800"/>
            </a:xfrm>
          </p:grpSpPr>
          <p:sp>
            <p:nvSpPr>
              <p:cNvPr id="1448" name="Google Shape;1448;p75"/>
              <p:cNvSpPr/>
              <p:nvPr/>
            </p:nvSpPr>
            <p:spPr>
              <a:xfrm>
                <a:off x="49530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49" name="Google Shape;1449;p75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4990100" y="1642825"/>
                <a:ext cx="224225" cy="224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0" name="Google Shape;1450;p75"/>
            <p:cNvGrpSpPr/>
            <p:nvPr/>
          </p:nvGrpSpPr>
          <p:grpSpPr>
            <a:xfrm>
              <a:off x="5791200" y="-381000"/>
              <a:ext cx="304800" cy="304800"/>
              <a:chOff x="5791200" y="1600200"/>
              <a:chExt cx="304800" cy="304800"/>
            </a:xfrm>
          </p:grpSpPr>
          <p:sp>
            <p:nvSpPr>
              <p:cNvPr id="1451" name="Google Shape;1451;p75"/>
              <p:cNvSpPr/>
              <p:nvPr/>
            </p:nvSpPr>
            <p:spPr>
              <a:xfrm>
                <a:off x="57912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52" name="Google Shape;1452;p75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842106" y="1659852"/>
                <a:ext cx="196819" cy="199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53" name="Google Shape;1453;p75"/>
          <p:cNvGrpSpPr/>
          <p:nvPr/>
        </p:nvGrpSpPr>
        <p:grpSpPr>
          <a:xfrm>
            <a:off x="4114800" y="1676400"/>
            <a:ext cx="2819400" cy="304800"/>
            <a:chOff x="4114800" y="-381000"/>
            <a:chExt cx="2819400" cy="304800"/>
          </a:xfrm>
        </p:grpSpPr>
        <p:grpSp>
          <p:nvGrpSpPr>
            <p:cNvPr id="1454" name="Google Shape;1454;p75"/>
            <p:cNvGrpSpPr/>
            <p:nvPr/>
          </p:nvGrpSpPr>
          <p:grpSpPr>
            <a:xfrm>
              <a:off x="4114800" y="-381000"/>
              <a:ext cx="304800" cy="304800"/>
              <a:chOff x="4114800" y="1600200"/>
              <a:chExt cx="304800" cy="304800"/>
            </a:xfrm>
          </p:grpSpPr>
          <p:sp>
            <p:nvSpPr>
              <p:cNvPr id="1455" name="Google Shape;1455;p75"/>
              <p:cNvSpPr/>
              <p:nvPr/>
            </p:nvSpPr>
            <p:spPr>
              <a:xfrm>
                <a:off x="41148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56" name="Google Shape;1456;p7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173112" y="1657750"/>
                <a:ext cx="198863" cy="1876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7" name="Google Shape;1457;p75"/>
            <p:cNvGrpSpPr/>
            <p:nvPr/>
          </p:nvGrpSpPr>
          <p:grpSpPr>
            <a:xfrm>
              <a:off x="6629400" y="-381000"/>
              <a:ext cx="304800" cy="304800"/>
              <a:chOff x="6629400" y="1600200"/>
              <a:chExt cx="304800" cy="304800"/>
            </a:xfrm>
          </p:grpSpPr>
          <p:sp>
            <p:nvSpPr>
              <p:cNvPr id="1458" name="Google Shape;1458;p75"/>
              <p:cNvSpPr/>
              <p:nvPr/>
            </p:nvSpPr>
            <p:spPr>
              <a:xfrm>
                <a:off x="66294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59" name="Google Shape;1459;p75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694976" y="1676750"/>
                <a:ext cx="163900" cy="146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60" name="Google Shape;1460;p75"/>
          <p:cNvGrpSpPr/>
          <p:nvPr/>
        </p:nvGrpSpPr>
        <p:grpSpPr>
          <a:xfrm>
            <a:off x="2438400" y="1676400"/>
            <a:ext cx="5334000" cy="304800"/>
            <a:chOff x="2438400" y="-381000"/>
            <a:chExt cx="5334000" cy="304800"/>
          </a:xfrm>
        </p:grpSpPr>
        <p:grpSp>
          <p:nvGrpSpPr>
            <p:cNvPr id="1461" name="Google Shape;1461;p75"/>
            <p:cNvGrpSpPr/>
            <p:nvPr/>
          </p:nvGrpSpPr>
          <p:grpSpPr>
            <a:xfrm>
              <a:off x="2438400" y="-381000"/>
              <a:ext cx="304800" cy="304800"/>
              <a:chOff x="2438400" y="1600200"/>
              <a:chExt cx="304800" cy="304800"/>
            </a:xfrm>
          </p:grpSpPr>
          <p:sp>
            <p:nvSpPr>
              <p:cNvPr id="1462" name="Google Shape;1462;p75"/>
              <p:cNvSpPr/>
              <p:nvPr/>
            </p:nvSpPr>
            <p:spPr>
              <a:xfrm>
                <a:off x="24384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63" name="Google Shape;1463;p7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504600" y="1663251"/>
                <a:ext cx="180974" cy="180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64" name="Google Shape;1464;p75"/>
            <p:cNvGrpSpPr/>
            <p:nvPr/>
          </p:nvGrpSpPr>
          <p:grpSpPr>
            <a:xfrm>
              <a:off x="7467600" y="-381000"/>
              <a:ext cx="304800" cy="304800"/>
              <a:chOff x="7467600" y="1600200"/>
              <a:chExt cx="304800" cy="304800"/>
            </a:xfrm>
          </p:grpSpPr>
          <p:sp>
            <p:nvSpPr>
              <p:cNvPr id="1465" name="Google Shape;1465;p75"/>
              <p:cNvSpPr/>
              <p:nvPr/>
            </p:nvSpPr>
            <p:spPr>
              <a:xfrm>
                <a:off x="74676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dark, night sky&#10;&#10;Description automatically generated" id="1466" name="Google Shape;1466;p75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7539807" y="1682032"/>
                <a:ext cx="162018" cy="1620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467" name="Google Shape;1467;p7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67514" y="107351"/>
            <a:ext cx="237575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7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759351" y="105126"/>
            <a:ext cx="239800" cy="2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75"/>
          <p:cNvSpPr txBox="1"/>
          <p:nvPr/>
        </p:nvSpPr>
        <p:spPr>
          <a:xfrm>
            <a:off x="2921000" y="2502149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Targets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How could we aim to match or exceed Nature’s generosity?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70" name="Google Shape;1470;p75"/>
          <p:cNvSpPr txBox="1"/>
          <p:nvPr/>
        </p:nvSpPr>
        <p:spPr>
          <a:xfrm>
            <a:off x="990600" y="2513638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Habitat &amp; Dimensions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How could we consciously emulate life’s genius here?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71" name="Google Shape;1471;p75"/>
          <p:cNvSpPr txBox="1"/>
          <p:nvPr/>
        </p:nvSpPr>
        <p:spPr>
          <a:xfrm>
            <a:off x="4838700" y="2513623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Indicators &amp; data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What kinds of data could we gather, and how?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72" name="Google Shape;1472;p75"/>
          <p:cNvSpPr txBox="1"/>
          <p:nvPr/>
        </p:nvSpPr>
        <p:spPr>
          <a:xfrm>
            <a:off x="6756400" y="2490660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Social connections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How could we best make 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these visible?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76"/>
          <p:cNvSpPr/>
          <p:nvPr/>
        </p:nvSpPr>
        <p:spPr>
          <a:xfrm>
            <a:off x="762000" y="685800"/>
            <a:ext cx="7848600" cy="43434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p76"/>
          <p:cNvSpPr/>
          <p:nvPr/>
        </p:nvSpPr>
        <p:spPr>
          <a:xfrm>
            <a:off x="8610600" y="685800"/>
            <a:ext cx="533400" cy="4343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0" name="Google Shape;1480;p76"/>
          <p:cNvSpPr/>
          <p:nvPr/>
        </p:nvSpPr>
        <p:spPr>
          <a:xfrm>
            <a:off x="762000" y="5029200"/>
            <a:ext cx="8382000" cy="1143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81" name="Google Shape;1481;p76"/>
          <p:cNvCxnSpPr/>
          <p:nvPr/>
        </p:nvCxnSpPr>
        <p:spPr>
          <a:xfrm>
            <a:off x="762000" y="5029200"/>
            <a:ext cx="83820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482" name="Google Shape;1482;p76"/>
          <p:cNvSpPr/>
          <p:nvPr/>
        </p:nvSpPr>
        <p:spPr>
          <a:xfrm>
            <a:off x="0" y="1"/>
            <a:ext cx="762000" cy="51435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4D32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con&#10;&#10;Description automatically generated" id="1483" name="Google Shape;148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38100" y="4381501"/>
            <a:ext cx="838200" cy="457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4" name="Google Shape;1484;p76"/>
          <p:cNvCxnSpPr/>
          <p:nvPr/>
        </p:nvCxnSpPr>
        <p:spPr>
          <a:xfrm>
            <a:off x="8610600" y="0"/>
            <a:ext cx="0" cy="51444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485" name="Google Shape;1485;p76"/>
          <p:cNvSpPr/>
          <p:nvPr/>
        </p:nvSpPr>
        <p:spPr>
          <a:xfrm>
            <a:off x="8614500" y="457200"/>
            <a:ext cx="5295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6" name="Google Shape;1486;p76"/>
          <p:cNvSpPr txBox="1"/>
          <p:nvPr/>
        </p:nvSpPr>
        <p:spPr>
          <a:xfrm>
            <a:off x="990600" y="838200"/>
            <a:ext cx="7391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can our place be as generous as nearby nature?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7" name="Google Shape;1487;p76"/>
          <p:cNvSpPr/>
          <p:nvPr/>
        </p:nvSpPr>
        <p:spPr>
          <a:xfrm rot="-5400000">
            <a:off x="-1143000" y="2057400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Portrait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Local-ecological zoom in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88" name="Google Shape;1488;p76"/>
          <p:cNvSpPr/>
          <p:nvPr/>
        </p:nvSpPr>
        <p:spPr>
          <a:xfrm>
            <a:off x="762000" y="457200"/>
            <a:ext cx="78486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 C O L O G I C A L   C E I L I N G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89" name="Google Shape;1489;p76"/>
          <p:cNvGrpSpPr/>
          <p:nvPr/>
        </p:nvGrpSpPr>
        <p:grpSpPr>
          <a:xfrm>
            <a:off x="1447800" y="1295400"/>
            <a:ext cx="6477000" cy="685800"/>
            <a:chOff x="1447800" y="1295400"/>
            <a:chExt cx="6477000" cy="685800"/>
          </a:xfrm>
        </p:grpSpPr>
        <p:sp>
          <p:nvSpPr>
            <p:cNvPr id="1490" name="Google Shape;1490;p76"/>
            <p:cNvSpPr txBox="1"/>
            <p:nvPr/>
          </p:nvSpPr>
          <p:spPr>
            <a:xfrm>
              <a:off x="14478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Cleanse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the air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91" name="Google Shape;1491;p76"/>
            <p:cNvSpPr txBox="1"/>
            <p:nvPr/>
          </p:nvSpPr>
          <p:spPr>
            <a:xfrm>
              <a:off x="22860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House biodiversity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92" name="Google Shape;1492;p76"/>
            <p:cNvSpPr txBox="1"/>
            <p:nvPr/>
          </p:nvSpPr>
          <p:spPr>
            <a:xfrm>
              <a:off x="31242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Store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carbon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93" name="Google Shape;1493;p76"/>
            <p:cNvSpPr txBox="1"/>
            <p:nvPr/>
          </p:nvSpPr>
          <p:spPr>
            <a:xfrm>
              <a:off x="39624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Cycle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water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94" name="Google Shape;1494;p76"/>
            <p:cNvSpPr txBox="1"/>
            <p:nvPr/>
          </p:nvSpPr>
          <p:spPr>
            <a:xfrm>
              <a:off x="4800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Harvest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energy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95" name="Google Shape;1495;p76"/>
            <p:cNvSpPr txBox="1"/>
            <p:nvPr/>
          </p:nvSpPr>
          <p:spPr>
            <a:xfrm>
              <a:off x="56388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Regulate the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temperature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96" name="Google Shape;1496;p76"/>
            <p:cNvSpPr txBox="1"/>
            <p:nvPr/>
          </p:nvSpPr>
          <p:spPr>
            <a:xfrm>
              <a:off x="64770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Build &amp;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protect soil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497" name="Google Shape;1497;p76"/>
            <p:cNvSpPr txBox="1"/>
            <p:nvPr/>
          </p:nvSpPr>
          <p:spPr>
            <a:xfrm>
              <a:off x="73152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Enhance wellbeing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498" name="Google Shape;1498;p76"/>
            <p:cNvGrpSpPr/>
            <p:nvPr/>
          </p:nvGrpSpPr>
          <p:grpSpPr>
            <a:xfrm>
              <a:off x="1600200" y="1676400"/>
              <a:ext cx="304800" cy="304800"/>
              <a:chOff x="1600200" y="1676400"/>
              <a:chExt cx="304800" cy="304800"/>
            </a:xfrm>
          </p:grpSpPr>
          <p:sp>
            <p:nvSpPr>
              <p:cNvPr id="1499" name="Google Shape;1499;p76"/>
              <p:cNvSpPr/>
              <p:nvPr/>
            </p:nvSpPr>
            <p:spPr>
              <a:xfrm>
                <a:off x="16002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0" name="Google Shape;1500;p7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649275" y="1747016"/>
                <a:ext cx="205024" cy="1693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01" name="Google Shape;1501;p76"/>
            <p:cNvGrpSpPr/>
            <p:nvPr/>
          </p:nvGrpSpPr>
          <p:grpSpPr>
            <a:xfrm>
              <a:off x="2438400" y="1676400"/>
              <a:ext cx="304800" cy="304800"/>
              <a:chOff x="2438400" y="1676400"/>
              <a:chExt cx="304800" cy="304800"/>
            </a:xfrm>
          </p:grpSpPr>
          <p:sp>
            <p:nvSpPr>
              <p:cNvPr id="1502" name="Google Shape;1502;p76"/>
              <p:cNvSpPr/>
              <p:nvPr/>
            </p:nvSpPr>
            <p:spPr>
              <a:xfrm>
                <a:off x="24384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3" name="Google Shape;1503;p7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504600" y="1739451"/>
                <a:ext cx="180974" cy="180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04" name="Google Shape;1504;p76"/>
            <p:cNvGrpSpPr/>
            <p:nvPr/>
          </p:nvGrpSpPr>
          <p:grpSpPr>
            <a:xfrm>
              <a:off x="3276600" y="1676400"/>
              <a:ext cx="304800" cy="304800"/>
              <a:chOff x="3276600" y="1676400"/>
              <a:chExt cx="304800" cy="304800"/>
            </a:xfrm>
          </p:grpSpPr>
          <p:sp>
            <p:nvSpPr>
              <p:cNvPr id="1505" name="Google Shape;1505;p76"/>
              <p:cNvSpPr/>
              <p:nvPr/>
            </p:nvSpPr>
            <p:spPr>
              <a:xfrm>
                <a:off x="32766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6" name="Google Shape;1506;p7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328000" y="1724700"/>
                <a:ext cx="203125" cy="203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07" name="Google Shape;1507;p76"/>
            <p:cNvGrpSpPr/>
            <p:nvPr/>
          </p:nvGrpSpPr>
          <p:grpSpPr>
            <a:xfrm>
              <a:off x="4114800" y="1676400"/>
              <a:ext cx="304800" cy="304800"/>
              <a:chOff x="4114800" y="1676400"/>
              <a:chExt cx="304800" cy="304800"/>
            </a:xfrm>
          </p:grpSpPr>
          <p:sp>
            <p:nvSpPr>
              <p:cNvPr id="1508" name="Google Shape;1508;p76"/>
              <p:cNvSpPr/>
              <p:nvPr/>
            </p:nvSpPr>
            <p:spPr>
              <a:xfrm>
                <a:off x="41148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9" name="Google Shape;1509;p7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173112" y="1733950"/>
                <a:ext cx="198863" cy="1876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0" name="Google Shape;1510;p76"/>
            <p:cNvGrpSpPr/>
            <p:nvPr/>
          </p:nvGrpSpPr>
          <p:grpSpPr>
            <a:xfrm>
              <a:off x="4953000" y="1676400"/>
              <a:ext cx="304800" cy="304800"/>
              <a:chOff x="4953000" y="1676400"/>
              <a:chExt cx="304800" cy="304800"/>
            </a:xfrm>
          </p:grpSpPr>
          <p:sp>
            <p:nvSpPr>
              <p:cNvPr id="1511" name="Google Shape;1511;p76"/>
              <p:cNvSpPr/>
              <p:nvPr/>
            </p:nvSpPr>
            <p:spPr>
              <a:xfrm>
                <a:off x="4953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12" name="Google Shape;1512;p7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4990100" y="1719025"/>
                <a:ext cx="224225" cy="224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3" name="Google Shape;1513;p76"/>
            <p:cNvGrpSpPr/>
            <p:nvPr/>
          </p:nvGrpSpPr>
          <p:grpSpPr>
            <a:xfrm>
              <a:off x="5791200" y="1676400"/>
              <a:ext cx="304800" cy="304800"/>
              <a:chOff x="5791200" y="1676400"/>
              <a:chExt cx="304800" cy="304800"/>
            </a:xfrm>
          </p:grpSpPr>
          <p:sp>
            <p:nvSpPr>
              <p:cNvPr id="1514" name="Google Shape;1514;p76"/>
              <p:cNvSpPr/>
              <p:nvPr/>
            </p:nvSpPr>
            <p:spPr>
              <a:xfrm>
                <a:off x="57912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15" name="Google Shape;1515;p7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842106" y="1736052"/>
                <a:ext cx="196819" cy="199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6" name="Google Shape;1516;p76"/>
            <p:cNvGrpSpPr/>
            <p:nvPr/>
          </p:nvGrpSpPr>
          <p:grpSpPr>
            <a:xfrm>
              <a:off x="6629400" y="1676400"/>
              <a:ext cx="304800" cy="304800"/>
              <a:chOff x="6629400" y="1676400"/>
              <a:chExt cx="304800" cy="304800"/>
            </a:xfrm>
          </p:grpSpPr>
          <p:sp>
            <p:nvSpPr>
              <p:cNvPr id="1517" name="Google Shape;1517;p76"/>
              <p:cNvSpPr/>
              <p:nvPr/>
            </p:nvSpPr>
            <p:spPr>
              <a:xfrm>
                <a:off x="66294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18" name="Google Shape;1518;p76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694976" y="1752950"/>
                <a:ext cx="163900" cy="146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9" name="Google Shape;1519;p76"/>
            <p:cNvGrpSpPr/>
            <p:nvPr/>
          </p:nvGrpSpPr>
          <p:grpSpPr>
            <a:xfrm>
              <a:off x="7467600" y="1676400"/>
              <a:ext cx="304800" cy="304800"/>
              <a:chOff x="7467600" y="1676400"/>
              <a:chExt cx="304800" cy="304800"/>
            </a:xfrm>
          </p:grpSpPr>
          <p:sp>
            <p:nvSpPr>
              <p:cNvPr id="1520" name="Google Shape;1520;p76"/>
              <p:cNvSpPr/>
              <p:nvPr/>
            </p:nvSpPr>
            <p:spPr>
              <a:xfrm>
                <a:off x="74676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dark, night sky&#10;&#10;Description automatically generated" id="1521" name="Google Shape;1521;p76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7539807" y="1758232"/>
                <a:ext cx="162018" cy="1620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22" name="Google Shape;1522;p76"/>
          <p:cNvGrpSpPr/>
          <p:nvPr/>
        </p:nvGrpSpPr>
        <p:grpSpPr>
          <a:xfrm>
            <a:off x="1600200" y="1676400"/>
            <a:ext cx="4495800" cy="304800"/>
            <a:chOff x="1600200" y="-381000"/>
            <a:chExt cx="4495800" cy="304800"/>
          </a:xfrm>
        </p:grpSpPr>
        <p:grpSp>
          <p:nvGrpSpPr>
            <p:cNvPr id="1523" name="Google Shape;1523;p76"/>
            <p:cNvGrpSpPr/>
            <p:nvPr/>
          </p:nvGrpSpPr>
          <p:grpSpPr>
            <a:xfrm>
              <a:off x="1600200" y="-381000"/>
              <a:ext cx="304800" cy="304800"/>
              <a:chOff x="1600200" y="1600200"/>
              <a:chExt cx="304800" cy="304800"/>
            </a:xfrm>
          </p:grpSpPr>
          <p:sp>
            <p:nvSpPr>
              <p:cNvPr id="1524" name="Google Shape;1524;p76"/>
              <p:cNvSpPr/>
              <p:nvPr/>
            </p:nvSpPr>
            <p:spPr>
              <a:xfrm>
                <a:off x="16002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25" name="Google Shape;1525;p7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649275" y="1670816"/>
                <a:ext cx="205024" cy="1693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26" name="Google Shape;1526;p76"/>
            <p:cNvGrpSpPr/>
            <p:nvPr/>
          </p:nvGrpSpPr>
          <p:grpSpPr>
            <a:xfrm>
              <a:off x="3276600" y="-381000"/>
              <a:ext cx="304800" cy="304800"/>
              <a:chOff x="3276600" y="1600200"/>
              <a:chExt cx="304800" cy="304800"/>
            </a:xfrm>
          </p:grpSpPr>
          <p:sp>
            <p:nvSpPr>
              <p:cNvPr id="1527" name="Google Shape;1527;p76"/>
              <p:cNvSpPr/>
              <p:nvPr/>
            </p:nvSpPr>
            <p:spPr>
              <a:xfrm>
                <a:off x="32766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28" name="Google Shape;1528;p7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328000" y="1648500"/>
                <a:ext cx="203125" cy="203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29" name="Google Shape;1529;p76"/>
            <p:cNvGrpSpPr/>
            <p:nvPr/>
          </p:nvGrpSpPr>
          <p:grpSpPr>
            <a:xfrm>
              <a:off x="4953000" y="-381000"/>
              <a:ext cx="304800" cy="304800"/>
              <a:chOff x="4953000" y="1600200"/>
              <a:chExt cx="304800" cy="304800"/>
            </a:xfrm>
          </p:grpSpPr>
          <p:sp>
            <p:nvSpPr>
              <p:cNvPr id="1530" name="Google Shape;1530;p76"/>
              <p:cNvSpPr/>
              <p:nvPr/>
            </p:nvSpPr>
            <p:spPr>
              <a:xfrm>
                <a:off x="49530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31" name="Google Shape;1531;p7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4990100" y="1642825"/>
                <a:ext cx="224225" cy="224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32" name="Google Shape;1532;p76"/>
            <p:cNvGrpSpPr/>
            <p:nvPr/>
          </p:nvGrpSpPr>
          <p:grpSpPr>
            <a:xfrm>
              <a:off x="5791200" y="-381000"/>
              <a:ext cx="304800" cy="304800"/>
              <a:chOff x="5791200" y="1600200"/>
              <a:chExt cx="304800" cy="304800"/>
            </a:xfrm>
          </p:grpSpPr>
          <p:sp>
            <p:nvSpPr>
              <p:cNvPr id="1533" name="Google Shape;1533;p76"/>
              <p:cNvSpPr/>
              <p:nvPr/>
            </p:nvSpPr>
            <p:spPr>
              <a:xfrm>
                <a:off x="57912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34" name="Google Shape;1534;p7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842106" y="1659852"/>
                <a:ext cx="196819" cy="199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35" name="Google Shape;1535;p76"/>
          <p:cNvGrpSpPr/>
          <p:nvPr/>
        </p:nvGrpSpPr>
        <p:grpSpPr>
          <a:xfrm>
            <a:off x="4114800" y="1676400"/>
            <a:ext cx="2819400" cy="304800"/>
            <a:chOff x="4114800" y="-381000"/>
            <a:chExt cx="2819400" cy="304800"/>
          </a:xfrm>
        </p:grpSpPr>
        <p:grpSp>
          <p:nvGrpSpPr>
            <p:cNvPr id="1536" name="Google Shape;1536;p76"/>
            <p:cNvGrpSpPr/>
            <p:nvPr/>
          </p:nvGrpSpPr>
          <p:grpSpPr>
            <a:xfrm>
              <a:off x="4114800" y="-381000"/>
              <a:ext cx="304800" cy="304800"/>
              <a:chOff x="4114800" y="1600200"/>
              <a:chExt cx="304800" cy="304800"/>
            </a:xfrm>
          </p:grpSpPr>
          <p:sp>
            <p:nvSpPr>
              <p:cNvPr id="1537" name="Google Shape;1537;p76"/>
              <p:cNvSpPr/>
              <p:nvPr/>
            </p:nvSpPr>
            <p:spPr>
              <a:xfrm>
                <a:off x="41148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38" name="Google Shape;1538;p7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173112" y="1657750"/>
                <a:ext cx="198863" cy="1876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39" name="Google Shape;1539;p76"/>
            <p:cNvGrpSpPr/>
            <p:nvPr/>
          </p:nvGrpSpPr>
          <p:grpSpPr>
            <a:xfrm>
              <a:off x="6629400" y="-381000"/>
              <a:ext cx="304800" cy="304800"/>
              <a:chOff x="6629400" y="1600200"/>
              <a:chExt cx="304800" cy="304800"/>
            </a:xfrm>
          </p:grpSpPr>
          <p:sp>
            <p:nvSpPr>
              <p:cNvPr id="1540" name="Google Shape;1540;p76"/>
              <p:cNvSpPr/>
              <p:nvPr/>
            </p:nvSpPr>
            <p:spPr>
              <a:xfrm>
                <a:off x="66294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41" name="Google Shape;1541;p76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694976" y="1676750"/>
                <a:ext cx="163900" cy="146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42" name="Google Shape;1542;p76"/>
          <p:cNvGrpSpPr/>
          <p:nvPr/>
        </p:nvGrpSpPr>
        <p:grpSpPr>
          <a:xfrm>
            <a:off x="2438400" y="1676400"/>
            <a:ext cx="5334000" cy="304800"/>
            <a:chOff x="2438400" y="-381000"/>
            <a:chExt cx="5334000" cy="304800"/>
          </a:xfrm>
        </p:grpSpPr>
        <p:grpSp>
          <p:nvGrpSpPr>
            <p:cNvPr id="1543" name="Google Shape;1543;p76"/>
            <p:cNvGrpSpPr/>
            <p:nvPr/>
          </p:nvGrpSpPr>
          <p:grpSpPr>
            <a:xfrm>
              <a:off x="2438400" y="-381000"/>
              <a:ext cx="304800" cy="304800"/>
              <a:chOff x="2438400" y="1600200"/>
              <a:chExt cx="304800" cy="304800"/>
            </a:xfrm>
          </p:grpSpPr>
          <p:sp>
            <p:nvSpPr>
              <p:cNvPr id="1544" name="Google Shape;1544;p76"/>
              <p:cNvSpPr/>
              <p:nvPr/>
            </p:nvSpPr>
            <p:spPr>
              <a:xfrm>
                <a:off x="24384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45" name="Google Shape;1545;p7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504600" y="1663251"/>
                <a:ext cx="180974" cy="180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46" name="Google Shape;1546;p76"/>
            <p:cNvGrpSpPr/>
            <p:nvPr/>
          </p:nvGrpSpPr>
          <p:grpSpPr>
            <a:xfrm>
              <a:off x="7467600" y="-381000"/>
              <a:ext cx="304800" cy="304800"/>
              <a:chOff x="7467600" y="1600200"/>
              <a:chExt cx="304800" cy="304800"/>
            </a:xfrm>
          </p:grpSpPr>
          <p:sp>
            <p:nvSpPr>
              <p:cNvPr id="1547" name="Google Shape;1547;p76"/>
              <p:cNvSpPr/>
              <p:nvPr/>
            </p:nvSpPr>
            <p:spPr>
              <a:xfrm>
                <a:off x="74676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dark, night sky&#10;&#10;Description automatically generated" id="1548" name="Google Shape;1548;p76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7539807" y="1682032"/>
                <a:ext cx="162018" cy="1620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549" name="Google Shape;1549;p7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67514" y="107351"/>
            <a:ext cx="237575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7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759351" y="105126"/>
            <a:ext cx="239800" cy="2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7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00248" y="2401161"/>
            <a:ext cx="3641090" cy="224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7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739755" y="2401161"/>
            <a:ext cx="3640040" cy="2247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77"/>
          <p:cNvSpPr/>
          <p:nvPr/>
        </p:nvSpPr>
        <p:spPr>
          <a:xfrm>
            <a:off x="762000" y="685800"/>
            <a:ext cx="7848600" cy="43434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9" name="Google Shape;1559;p77"/>
          <p:cNvSpPr/>
          <p:nvPr/>
        </p:nvSpPr>
        <p:spPr>
          <a:xfrm>
            <a:off x="8610600" y="685800"/>
            <a:ext cx="533400" cy="4343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0" name="Google Shape;1560;p77"/>
          <p:cNvSpPr/>
          <p:nvPr/>
        </p:nvSpPr>
        <p:spPr>
          <a:xfrm>
            <a:off x="762000" y="5029200"/>
            <a:ext cx="8382000" cy="1143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61" name="Google Shape;1561;p77"/>
          <p:cNvCxnSpPr/>
          <p:nvPr/>
        </p:nvCxnSpPr>
        <p:spPr>
          <a:xfrm>
            <a:off x="762000" y="5029200"/>
            <a:ext cx="83820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562" name="Google Shape;1562;p77"/>
          <p:cNvSpPr/>
          <p:nvPr/>
        </p:nvSpPr>
        <p:spPr>
          <a:xfrm>
            <a:off x="0" y="1"/>
            <a:ext cx="762000" cy="51435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4D32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con&#10;&#10;Description automatically generated" id="1563" name="Google Shape;156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38100" y="4381501"/>
            <a:ext cx="838200" cy="457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4" name="Google Shape;1564;p77"/>
          <p:cNvCxnSpPr/>
          <p:nvPr/>
        </p:nvCxnSpPr>
        <p:spPr>
          <a:xfrm>
            <a:off x="8610600" y="0"/>
            <a:ext cx="0" cy="51444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565" name="Google Shape;1565;p77"/>
          <p:cNvSpPr/>
          <p:nvPr/>
        </p:nvSpPr>
        <p:spPr>
          <a:xfrm>
            <a:off x="8614500" y="457200"/>
            <a:ext cx="5295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6" name="Google Shape;1566;p77"/>
          <p:cNvSpPr txBox="1"/>
          <p:nvPr/>
        </p:nvSpPr>
        <p:spPr>
          <a:xfrm>
            <a:off x="990600" y="838200"/>
            <a:ext cx="7391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can our place be as generous as nearby nature?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7" name="Google Shape;1567;p77"/>
          <p:cNvSpPr/>
          <p:nvPr/>
        </p:nvSpPr>
        <p:spPr>
          <a:xfrm rot="-5400000">
            <a:off x="-1143000" y="2057400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 Portrait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Local-ecological zoom in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68" name="Google Shape;1568;p77"/>
          <p:cNvSpPr/>
          <p:nvPr/>
        </p:nvSpPr>
        <p:spPr>
          <a:xfrm>
            <a:off x="762000" y="457200"/>
            <a:ext cx="78486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 C O L O G I C A L   C E I L I N G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69" name="Google Shape;1569;p77"/>
          <p:cNvGrpSpPr/>
          <p:nvPr/>
        </p:nvGrpSpPr>
        <p:grpSpPr>
          <a:xfrm>
            <a:off x="1447800" y="1295400"/>
            <a:ext cx="6477000" cy="685800"/>
            <a:chOff x="1447800" y="1295400"/>
            <a:chExt cx="6477000" cy="685800"/>
          </a:xfrm>
        </p:grpSpPr>
        <p:sp>
          <p:nvSpPr>
            <p:cNvPr id="1570" name="Google Shape;1570;p77"/>
            <p:cNvSpPr txBox="1"/>
            <p:nvPr/>
          </p:nvSpPr>
          <p:spPr>
            <a:xfrm>
              <a:off x="14478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Cleanse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the air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571" name="Google Shape;1571;p77"/>
            <p:cNvSpPr txBox="1"/>
            <p:nvPr/>
          </p:nvSpPr>
          <p:spPr>
            <a:xfrm>
              <a:off x="22860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House biodiversity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572" name="Google Shape;1572;p77"/>
            <p:cNvSpPr txBox="1"/>
            <p:nvPr/>
          </p:nvSpPr>
          <p:spPr>
            <a:xfrm>
              <a:off x="31242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Store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carbon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573" name="Google Shape;1573;p77"/>
            <p:cNvSpPr txBox="1"/>
            <p:nvPr/>
          </p:nvSpPr>
          <p:spPr>
            <a:xfrm>
              <a:off x="39624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Cycle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water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574" name="Google Shape;1574;p77"/>
            <p:cNvSpPr txBox="1"/>
            <p:nvPr/>
          </p:nvSpPr>
          <p:spPr>
            <a:xfrm>
              <a:off x="4800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Harvest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energy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575" name="Google Shape;1575;p77"/>
            <p:cNvSpPr txBox="1"/>
            <p:nvPr/>
          </p:nvSpPr>
          <p:spPr>
            <a:xfrm>
              <a:off x="56388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Regulate the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temperature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576" name="Google Shape;1576;p77"/>
            <p:cNvSpPr txBox="1"/>
            <p:nvPr/>
          </p:nvSpPr>
          <p:spPr>
            <a:xfrm>
              <a:off x="64770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Build &amp;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protect soil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577" name="Google Shape;1577;p77"/>
            <p:cNvSpPr txBox="1"/>
            <p:nvPr/>
          </p:nvSpPr>
          <p:spPr>
            <a:xfrm>
              <a:off x="73152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Enhance wellbeing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578" name="Google Shape;1578;p77"/>
            <p:cNvGrpSpPr/>
            <p:nvPr/>
          </p:nvGrpSpPr>
          <p:grpSpPr>
            <a:xfrm>
              <a:off x="1600200" y="1676400"/>
              <a:ext cx="304800" cy="304800"/>
              <a:chOff x="1600200" y="1676400"/>
              <a:chExt cx="304800" cy="304800"/>
            </a:xfrm>
          </p:grpSpPr>
          <p:sp>
            <p:nvSpPr>
              <p:cNvPr id="1579" name="Google Shape;1579;p77"/>
              <p:cNvSpPr/>
              <p:nvPr/>
            </p:nvSpPr>
            <p:spPr>
              <a:xfrm>
                <a:off x="16002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80" name="Google Shape;1580;p7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649275" y="1747016"/>
                <a:ext cx="205024" cy="1693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81" name="Google Shape;1581;p77"/>
            <p:cNvGrpSpPr/>
            <p:nvPr/>
          </p:nvGrpSpPr>
          <p:grpSpPr>
            <a:xfrm>
              <a:off x="2438400" y="1676400"/>
              <a:ext cx="304800" cy="304800"/>
              <a:chOff x="2438400" y="1676400"/>
              <a:chExt cx="304800" cy="304800"/>
            </a:xfrm>
          </p:grpSpPr>
          <p:sp>
            <p:nvSpPr>
              <p:cNvPr id="1582" name="Google Shape;1582;p77"/>
              <p:cNvSpPr/>
              <p:nvPr/>
            </p:nvSpPr>
            <p:spPr>
              <a:xfrm>
                <a:off x="24384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83" name="Google Shape;1583;p7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504600" y="1739451"/>
                <a:ext cx="180974" cy="180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84" name="Google Shape;1584;p77"/>
            <p:cNvGrpSpPr/>
            <p:nvPr/>
          </p:nvGrpSpPr>
          <p:grpSpPr>
            <a:xfrm>
              <a:off x="3276600" y="1676400"/>
              <a:ext cx="304800" cy="304800"/>
              <a:chOff x="3276600" y="1676400"/>
              <a:chExt cx="304800" cy="304800"/>
            </a:xfrm>
          </p:grpSpPr>
          <p:sp>
            <p:nvSpPr>
              <p:cNvPr id="1585" name="Google Shape;1585;p77"/>
              <p:cNvSpPr/>
              <p:nvPr/>
            </p:nvSpPr>
            <p:spPr>
              <a:xfrm>
                <a:off x="32766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86" name="Google Shape;1586;p7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328000" y="1724700"/>
                <a:ext cx="203125" cy="203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87" name="Google Shape;1587;p77"/>
            <p:cNvGrpSpPr/>
            <p:nvPr/>
          </p:nvGrpSpPr>
          <p:grpSpPr>
            <a:xfrm>
              <a:off x="4114800" y="1676400"/>
              <a:ext cx="304800" cy="304800"/>
              <a:chOff x="4114800" y="1676400"/>
              <a:chExt cx="304800" cy="304800"/>
            </a:xfrm>
          </p:grpSpPr>
          <p:sp>
            <p:nvSpPr>
              <p:cNvPr id="1588" name="Google Shape;1588;p77"/>
              <p:cNvSpPr/>
              <p:nvPr/>
            </p:nvSpPr>
            <p:spPr>
              <a:xfrm>
                <a:off x="41148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89" name="Google Shape;1589;p7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173112" y="1733950"/>
                <a:ext cx="198863" cy="1876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0" name="Google Shape;1590;p77"/>
            <p:cNvGrpSpPr/>
            <p:nvPr/>
          </p:nvGrpSpPr>
          <p:grpSpPr>
            <a:xfrm>
              <a:off x="4953000" y="1676400"/>
              <a:ext cx="304800" cy="304800"/>
              <a:chOff x="4953000" y="1676400"/>
              <a:chExt cx="304800" cy="304800"/>
            </a:xfrm>
          </p:grpSpPr>
          <p:sp>
            <p:nvSpPr>
              <p:cNvPr id="1591" name="Google Shape;1591;p77"/>
              <p:cNvSpPr/>
              <p:nvPr/>
            </p:nvSpPr>
            <p:spPr>
              <a:xfrm>
                <a:off x="4953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92" name="Google Shape;1592;p77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4990100" y="1719025"/>
                <a:ext cx="224225" cy="224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3" name="Google Shape;1593;p77"/>
            <p:cNvGrpSpPr/>
            <p:nvPr/>
          </p:nvGrpSpPr>
          <p:grpSpPr>
            <a:xfrm>
              <a:off x="5791200" y="1676400"/>
              <a:ext cx="304800" cy="304800"/>
              <a:chOff x="5791200" y="1676400"/>
              <a:chExt cx="304800" cy="304800"/>
            </a:xfrm>
          </p:grpSpPr>
          <p:sp>
            <p:nvSpPr>
              <p:cNvPr id="1594" name="Google Shape;1594;p77"/>
              <p:cNvSpPr/>
              <p:nvPr/>
            </p:nvSpPr>
            <p:spPr>
              <a:xfrm>
                <a:off x="57912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95" name="Google Shape;1595;p77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842106" y="1736052"/>
                <a:ext cx="196819" cy="199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6" name="Google Shape;1596;p77"/>
            <p:cNvGrpSpPr/>
            <p:nvPr/>
          </p:nvGrpSpPr>
          <p:grpSpPr>
            <a:xfrm>
              <a:off x="6629400" y="1676400"/>
              <a:ext cx="304800" cy="304800"/>
              <a:chOff x="6629400" y="1676400"/>
              <a:chExt cx="304800" cy="304800"/>
            </a:xfrm>
          </p:grpSpPr>
          <p:sp>
            <p:nvSpPr>
              <p:cNvPr id="1597" name="Google Shape;1597;p77"/>
              <p:cNvSpPr/>
              <p:nvPr/>
            </p:nvSpPr>
            <p:spPr>
              <a:xfrm>
                <a:off x="66294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98" name="Google Shape;1598;p77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694976" y="1752950"/>
                <a:ext cx="163900" cy="146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9" name="Google Shape;1599;p77"/>
            <p:cNvGrpSpPr/>
            <p:nvPr/>
          </p:nvGrpSpPr>
          <p:grpSpPr>
            <a:xfrm>
              <a:off x="7467600" y="1676400"/>
              <a:ext cx="304800" cy="304800"/>
              <a:chOff x="7467600" y="1676400"/>
              <a:chExt cx="304800" cy="304800"/>
            </a:xfrm>
          </p:grpSpPr>
          <p:sp>
            <p:nvSpPr>
              <p:cNvPr id="1600" name="Google Shape;1600;p77"/>
              <p:cNvSpPr/>
              <p:nvPr/>
            </p:nvSpPr>
            <p:spPr>
              <a:xfrm>
                <a:off x="74676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dark, night sky&#10;&#10;Description automatically generated" id="1601" name="Google Shape;1601;p77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7539807" y="1758232"/>
                <a:ext cx="162018" cy="1620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02" name="Google Shape;1602;p77"/>
          <p:cNvGrpSpPr/>
          <p:nvPr/>
        </p:nvGrpSpPr>
        <p:grpSpPr>
          <a:xfrm>
            <a:off x="1600200" y="1676400"/>
            <a:ext cx="4495800" cy="304800"/>
            <a:chOff x="1600200" y="-381000"/>
            <a:chExt cx="4495800" cy="304800"/>
          </a:xfrm>
        </p:grpSpPr>
        <p:grpSp>
          <p:nvGrpSpPr>
            <p:cNvPr id="1603" name="Google Shape;1603;p77"/>
            <p:cNvGrpSpPr/>
            <p:nvPr/>
          </p:nvGrpSpPr>
          <p:grpSpPr>
            <a:xfrm>
              <a:off x="1600200" y="-381000"/>
              <a:ext cx="304800" cy="304800"/>
              <a:chOff x="1600200" y="1600200"/>
              <a:chExt cx="304800" cy="304800"/>
            </a:xfrm>
          </p:grpSpPr>
          <p:sp>
            <p:nvSpPr>
              <p:cNvPr id="1604" name="Google Shape;1604;p77"/>
              <p:cNvSpPr/>
              <p:nvPr/>
            </p:nvSpPr>
            <p:spPr>
              <a:xfrm>
                <a:off x="16002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05" name="Google Shape;1605;p7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649275" y="1670816"/>
                <a:ext cx="205024" cy="1693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6" name="Google Shape;1606;p77"/>
            <p:cNvGrpSpPr/>
            <p:nvPr/>
          </p:nvGrpSpPr>
          <p:grpSpPr>
            <a:xfrm>
              <a:off x="3276600" y="-381000"/>
              <a:ext cx="304800" cy="304800"/>
              <a:chOff x="3276600" y="1600200"/>
              <a:chExt cx="304800" cy="304800"/>
            </a:xfrm>
          </p:grpSpPr>
          <p:sp>
            <p:nvSpPr>
              <p:cNvPr id="1607" name="Google Shape;1607;p77"/>
              <p:cNvSpPr/>
              <p:nvPr/>
            </p:nvSpPr>
            <p:spPr>
              <a:xfrm>
                <a:off x="32766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08" name="Google Shape;1608;p7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328000" y="1648500"/>
                <a:ext cx="203125" cy="203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9" name="Google Shape;1609;p77"/>
            <p:cNvGrpSpPr/>
            <p:nvPr/>
          </p:nvGrpSpPr>
          <p:grpSpPr>
            <a:xfrm>
              <a:off x="4953000" y="-381000"/>
              <a:ext cx="304800" cy="304800"/>
              <a:chOff x="4953000" y="1600200"/>
              <a:chExt cx="304800" cy="304800"/>
            </a:xfrm>
          </p:grpSpPr>
          <p:sp>
            <p:nvSpPr>
              <p:cNvPr id="1610" name="Google Shape;1610;p77"/>
              <p:cNvSpPr/>
              <p:nvPr/>
            </p:nvSpPr>
            <p:spPr>
              <a:xfrm>
                <a:off x="49530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11" name="Google Shape;1611;p77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4990100" y="1642825"/>
                <a:ext cx="224225" cy="224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12" name="Google Shape;1612;p77"/>
            <p:cNvGrpSpPr/>
            <p:nvPr/>
          </p:nvGrpSpPr>
          <p:grpSpPr>
            <a:xfrm>
              <a:off x="5791200" y="-381000"/>
              <a:ext cx="304800" cy="304800"/>
              <a:chOff x="5791200" y="1600200"/>
              <a:chExt cx="304800" cy="304800"/>
            </a:xfrm>
          </p:grpSpPr>
          <p:sp>
            <p:nvSpPr>
              <p:cNvPr id="1613" name="Google Shape;1613;p77"/>
              <p:cNvSpPr/>
              <p:nvPr/>
            </p:nvSpPr>
            <p:spPr>
              <a:xfrm>
                <a:off x="57912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14" name="Google Shape;1614;p77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842106" y="1659852"/>
                <a:ext cx="196819" cy="199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5" name="Google Shape;1615;p77"/>
          <p:cNvGrpSpPr/>
          <p:nvPr/>
        </p:nvGrpSpPr>
        <p:grpSpPr>
          <a:xfrm>
            <a:off x="4114800" y="1676400"/>
            <a:ext cx="2819400" cy="304800"/>
            <a:chOff x="4114800" y="-381000"/>
            <a:chExt cx="2819400" cy="304800"/>
          </a:xfrm>
        </p:grpSpPr>
        <p:grpSp>
          <p:nvGrpSpPr>
            <p:cNvPr id="1616" name="Google Shape;1616;p77"/>
            <p:cNvGrpSpPr/>
            <p:nvPr/>
          </p:nvGrpSpPr>
          <p:grpSpPr>
            <a:xfrm>
              <a:off x="4114800" y="-381000"/>
              <a:ext cx="304800" cy="304800"/>
              <a:chOff x="4114800" y="1600200"/>
              <a:chExt cx="304800" cy="304800"/>
            </a:xfrm>
          </p:grpSpPr>
          <p:sp>
            <p:nvSpPr>
              <p:cNvPr id="1617" name="Google Shape;1617;p77"/>
              <p:cNvSpPr/>
              <p:nvPr/>
            </p:nvSpPr>
            <p:spPr>
              <a:xfrm>
                <a:off x="41148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18" name="Google Shape;1618;p7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173112" y="1657750"/>
                <a:ext cx="198863" cy="1876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19" name="Google Shape;1619;p77"/>
            <p:cNvGrpSpPr/>
            <p:nvPr/>
          </p:nvGrpSpPr>
          <p:grpSpPr>
            <a:xfrm>
              <a:off x="6629400" y="-381000"/>
              <a:ext cx="304800" cy="304800"/>
              <a:chOff x="6629400" y="1600200"/>
              <a:chExt cx="304800" cy="304800"/>
            </a:xfrm>
          </p:grpSpPr>
          <p:sp>
            <p:nvSpPr>
              <p:cNvPr id="1620" name="Google Shape;1620;p77"/>
              <p:cNvSpPr/>
              <p:nvPr/>
            </p:nvSpPr>
            <p:spPr>
              <a:xfrm>
                <a:off x="66294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21" name="Google Shape;1621;p77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694976" y="1676750"/>
                <a:ext cx="163900" cy="146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22" name="Google Shape;1622;p77"/>
          <p:cNvGrpSpPr/>
          <p:nvPr/>
        </p:nvGrpSpPr>
        <p:grpSpPr>
          <a:xfrm>
            <a:off x="2438400" y="1676400"/>
            <a:ext cx="5334000" cy="304800"/>
            <a:chOff x="2438400" y="-381000"/>
            <a:chExt cx="5334000" cy="304800"/>
          </a:xfrm>
        </p:grpSpPr>
        <p:grpSp>
          <p:nvGrpSpPr>
            <p:cNvPr id="1623" name="Google Shape;1623;p77"/>
            <p:cNvGrpSpPr/>
            <p:nvPr/>
          </p:nvGrpSpPr>
          <p:grpSpPr>
            <a:xfrm>
              <a:off x="2438400" y="-381000"/>
              <a:ext cx="304800" cy="304800"/>
              <a:chOff x="2438400" y="1600200"/>
              <a:chExt cx="304800" cy="304800"/>
            </a:xfrm>
          </p:grpSpPr>
          <p:sp>
            <p:nvSpPr>
              <p:cNvPr id="1624" name="Google Shape;1624;p77"/>
              <p:cNvSpPr/>
              <p:nvPr/>
            </p:nvSpPr>
            <p:spPr>
              <a:xfrm>
                <a:off x="24384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25" name="Google Shape;1625;p7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504600" y="1663251"/>
                <a:ext cx="180974" cy="180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26" name="Google Shape;1626;p77"/>
            <p:cNvGrpSpPr/>
            <p:nvPr/>
          </p:nvGrpSpPr>
          <p:grpSpPr>
            <a:xfrm>
              <a:off x="7467600" y="-381000"/>
              <a:ext cx="304800" cy="304800"/>
              <a:chOff x="7467600" y="1600200"/>
              <a:chExt cx="304800" cy="304800"/>
            </a:xfrm>
          </p:grpSpPr>
          <p:sp>
            <p:nvSpPr>
              <p:cNvPr id="1627" name="Google Shape;1627;p77"/>
              <p:cNvSpPr/>
              <p:nvPr/>
            </p:nvSpPr>
            <p:spPr>
              <a:xfrm>
                <a:off x="7467600" y="1600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dark, night sky&#10;&#10;Description automatically generated" id="1628" name="Google Shape;1628;p77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7539807" y="1682032"/>
                <a:ext cx="162018" cy="1620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629" name="Google Shape;1629;p7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67514" y="107351"/>
            <a:ext cx="237575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7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759351" y="105126"/>
            <a:ext cx="239800" cy="2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1" name="Google Shape;1631;p77"/>
          <p:cNvSpPr/>
          <p:nvPr/>
        </p:nvSpPr>
        <p:spPr>
          <a:xfrm>
            <a:off x="6583992" y="2333053"/>
            <a:ext cx="1874100" cy="10599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CITY TARGET: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GB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the use of green space as green infrastructure</a:t>
            </a:r>
            <a:endParaRPr/>
          </a:p>
        </p:txBody>
      </p:sp>
      <p:sp>
        <p:nvSpPr>
          <p:cNvPr id="1632" name="Google Shape;1632;p77"/>
          <p:cNvSpPr/>
          <p:nvPr/>
        </p:nvSpPr>
        <p:spPr>
          <a:xfrm>
            <a:off x="6583992" y="3486100"/>
            <a:ext cx="1874100" cy="1237200"/>
          </a:xfrm>
          <a:prstGeom prst="rect">
            <a:avLst/>
          </a:prstGeom>
          <a:solidFill>
            <a:srgbClr val="F590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 SNAPSHOT: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Amsterdam's temperatures can be up to 5°C warmer than surrounding areas due to urban heat island effect.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77"/>
          <p:cNvSpPr/>
          <p:nvPr/>
        </p:nvSpPr>
        <p:spPr>
          <a:xfrm>
            <a:off x="4622787" y="2330679"/>
            <a:ext cx="1874100" cy="1059900"/>
          </a:xfrm>
          <a:prstGeom prst="rect">
            <a:avLst/>
          </a:prstGeom>
          <a:solidFill>
            <a:srgbClr val="2068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NATURE DOES IT: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GB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Forests cool air temperatures through evapotranspiration</a:t>
            </a:r>
            <a:endParaRPr/>
          </a:p>
        </p:txBody>
      </p:sp>
      <p:pic>
        <p:nvPicPr>
          <p:cNvPr id="1634" name="Google Shape;1634;p77"/>
          <p:cNvPicPr preferRelativeResize="0"/>
          <p:nvPr/>
        </p:nvPicPr>
        <p:blipFill rotWithShape="1">
          <a:blip r:embed="rId14">
            <a:alphaModFix/>
          </a:blip>
          <a:srcRect b="-639" l="-1770" r="15399" t="640"/>
          <a:stretch/>
        </p:blipFill>
        <p:spPr>
          <a:xfrm>
            <a:off x="4583541" y="3471124"/>
            <a:ext cx="1913454" cy="124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7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00248" y="2401161"/>
            <a:ext cx="3641090" cy="2247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78"/>
          <p:cNvSpPr txBox="1"/>
          <p:nvPr/>
        </p:nvSpPr>
        <p:spPr>
          <a:xfrm>
            <a:off x="629249" y="118361"/>
            <a:ext cx="78855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675" lIns="51400" spcFirstLastPara="1" rIns="51400" wrap="square" tIns="2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Local-ecological data: Amsterdam</a:t>
            </a:r>
            <a:endParaRPr b="1" i="0" sz="1800" u="none" cap="none" strike="noStrike">
              <a:solidFill>
                <a:srgbClr val="C55A1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icon&#10;&#10;Description automatically generated" id="1642" name="Google Shape;164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Google Shape;164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5116" y="532328"/>
            <a:ext cx="7560002" cy="4360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79"/>
          <p:cNvSpPr/>
          <p:nvPr/>
        </p:nvSpPr>
        <p:spPr>
          <a:xfrm>
            <a:off x="533400" y="685800"/>
            <a:ext cx="7848600" cy="43434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0" name="Google Shape;1650;p79"/>
          <p:cNvSpPr/>
          <p:nvPr/>
        </p:nvSpPr>
        <p:spPr>
          <a:xfrm>
            <a:off x="0" y="685800"/>
            <a:ext cx="533400" cy="4343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1" name="Google Shape;1651;p79"/>
          <p:cNvSpPr/>
          <p:nvPr/>
        </p:nvSpPr>
        <p:spPr>
          <a:xfrm>
            <a:off x="0" y="5029200"/>
            <a:ext cx="8382000" cy="1143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2" name="Google Shape;1652;p79"/>
          <p:cNvSpPr txBox="1"/>
          <p:nvPr/>
        </p:nvSpPr>
        <p:spPr>
          <a:xfrm>
            <a:off x="762000" y="838200"/>
            <a:ext cx="7391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can our place respect the health of the whole planet?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53" name="Google Shape;1653;p79"/>
          <p:cNvCxnSpPr/>
          <p:nvPr/>
        </p:nvCxnSpPr>
        <p:spPr>
          <a:xfrm>
            <a:off x="0" y="5029200"/>
            <a:ext cx="83820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654" name="Google Shape;1654;p79"/>
          <p:cNvCxnSpPr/>
          <p:nvPr/>
        </p:nvCxnSpPr>
        <p:spPr>
          <a:xfrm>
            <a:off x="533400" y="0"/>
            <a:ext cx="0" cy="51444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655" name="Google Shape;1655;p79"/>
          <p:cNvSpPr/>
          <p:nvPr/>
        </p:nvSpPr>
        <p:spPr>
          <a:xfrm>
            <a:off x="0" y="457200"/>
            <a:ext cx="5334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6" name="Google Shape;1656;p79"/>
          <p:cNvSpPr/>
          <p:nvPr/>
        </p:nvSpPr>
        <p:spPr>
          <a:xfrm>
            <a:off x="533400" y="457200"/>
            <a:ext cx="78486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 C O L O G I C A L   C E I L I N G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7" name="Google Shape;1657;p79"/>
          <p:cNvSpPr/>
          <p:nvPr/>
        </p:nvSpPr>
        <p:spPr>
          <a:xfrm>
            <a:off x="8382000" y="0"/>
            <a:ext cx="762000" cy="51435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4D32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con&#10;&#10;Description automatically generated" id="1658" name="Google Shape;165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343900" y="4381501"/>
            <a:ext cx="838200" cy="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p79"/>
          <p:cNvSpPr/>
          <p:nvPr/>
        </p:nvSpPr>
        <p:spPr>
          <a:xfrm rot="-5400000">
            <a:off x="7239000" y="2057399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 Portrait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Global-ecological zoom in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660" name="Google Shape;1660;p79"/>
          <p:cNvGrpSpPr/>
          <p:nvPr/>
        </p:nvGrpSpPr>
        <p:grpSpPr>
          <a:xfrm>
            <a:off x="1143000" y="1295400"/>
            <a:ext cx="6705600" cy="685800"/>
            <a:chOff x="1752600" y="1295400"/>
            <a:chExt cx="6705600" cy="685800"/>
          </a:xfrm>
        </p:grpSpPr>
        <p:grpSp>
          <p:nvGrpSpPr>
            <p:cNvPr id="1661" name="Google Shape;1661;p79"/>
            <p:cNvGrpSpPr/>
            <p:nvPr/>
          </p:nvGrpSpPr>
          <p:grpSpPr>
            <a:xfrm>
              <a:off x="6477000" y="1676400"/>
              <a:ext cx="304800" cy="304800"/>
              <a:chOff x="6477000" y="1676400"/>
              <a:chExt cx="304800" cy="304800"/>
            </a:xfrm>
          </p:grpSpPr>
          <p:sp>
            <p:nvSpPr>
              <p:cNvPr id="1662" name="Google Shape;1662;p79"/>
              <p:cNvSpPr/>
              <p:nvPr/>
            </p:nvSpPr>
            <p:spPr>
              <a:xfrm>
                <a:off x="6477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Shape, circle&#10;&#10;Description automatically generated" id="1663" name="Google Shape;1663;p7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545644" y="1744442"/>
                <a:ext cx="171907" cy="1609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64" name="Google Shape;1664;p79"/>
            <p:cNvGrpSpPr/>
            <p:nvPr/>
          </p:nvGrpSpPr>
          <p:grpSpPr>
            <a:xfrm>
              <a:off x="7239000" y="1676400"/>
              <a:ext cx="304800" cy="304800"/>
              <a:chOff x="7239000" y="1676400"/>
              <a:chExt cx="304800" cy="304800"/>
            </a:xfrm>
          </p:grpSpPr>
          <p:sp>
            <p:nvSpPr>
              <p:cNvPr id="1665" name="Google Shape;1665;p79"/>
              <p:cNvSpPr/>
              <p:nvPr/>
            </p:nvSpPr>
            <p:spPr>
              <a:xfrm>
                <a:off x="7239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text, black, night sky&#10;&#10;Description automatically generated" id="1666" name="Google Shape;1666;p79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297773" y="1728542"/>
                <a:ext cx="172587" cy="1994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67" name="Google Shape;1667;p79"/>
            <p:cNvGrpSpPr/>
            <p:nvPr/>
          </p:nvGrpSpPr>
          <p:grpSpPr>
            <a:xfrm>
              <a:off x="3429000" y="1676400"/>
              <a:ext cx="304800" cy="304800"/>
              <a:chOff x="3429000" y="1676400"/>
              <a:chExt cx="304800" cy="304800"/>
            </a:xfrm>
          </p:grpSpPr>
          <p:sp>
            <p:nvSpPr>
              <p:cNvPr id="1668" name="Google Shape;1668;p79"/>
              <p:cNvSpPr/>
              <p:nvPr/>
            </p:nvSpPr>
            <p:spPr>
              <a:xfrm>
                <a:off x="3429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69" name="Google Shape;1669;p79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470059" y="1789645"/>
                <a:ext cx="222090" cy="870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70" name="Google Shape;1670;p79"/>
            <p:cNvGrpSpPr/>
            <p:nvPr/>
          </p:nvGrpSpPr>
          <p:grpSpPr>
            <a:xfrm>
              <a:off x="5715000" y="1676400"/>
              <a:ext cx="304800" cy="304800"/>
              <a:chOff x="5715000" y="1676400"/>
              <a:chExt cx="304800" cy="304800"/>
            </a:xfrm>
          </p:grpSpPr>
          <p:sp>
            <p:nvSpPr>
              <p:cNvPr id="1671" name="Google Shape;1671;p79"/>
              <p:cNvSpPr/>
              <p:nvPr/>
            </p:nvSpPr>
            <p:spPr>
              <a:xfrm>
                <a:off x="5715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Shape&#10;&#10;Description automatically generated with medium confidence" id="1672" name="Google Shape;1672;p7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767820" y="1749265"/>
                <a:ext cx="197631" cy="1570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73" name="Google Shape;1673;p79"/>
            <p:cNvGrpSpPr/>
            <p:nvPr/>
          </p:nvGrpSpPr>
          <p:grpSpPr>
            <a:xfrm>
              <a:off x="8001000" y="1676400"/>
              <a:ext cx="304800" cy="304800"/>
              <a:chOff x="8001000" y="1676400"/>
              <a:chExt cx="304800" cy="304800"/>
            </a:xfrm>
          </p:grpSpPr>
          <p:sp>
            <p:nvSpPr>
              <p:cNvPr id="1674" name="Google Shape;1674;p79"/>
              <p:cNvSpPr/>
              <p:nvPr/>
            </p:nvSpPr>
            <p:spPr>
              <a:xfrm>
                <a:off x="8001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text&#10;&#10;Description automatically generated" id="1675" name="Google Shape;1675;p79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8112235" y="1738870"/>
                <a:ext cx="92997" cy="1834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76" name="Google Shape;1676;p79"/>
            <p:cNvGrpSpPr/>
            <p:nvPr/>
          </p:nvGrpSpPr>
          <p:grpSpPr>
            <a:xfrm>
              <a:off x="4953000" y="1676400"/>
              <a:ext cx="304800" cy="304800"/>
              <a:chOff x="4953000" y="1676400"/>
              <a:chExt cx="304800" cy="304800"/>
            </a:xfrm>
          </p:grpSpPr>
          <p:sp>
            <p:nvSpPr>
              <p:cNvPr id="1677" name="Google Shape;1677;p79"/>
              <p:cNvSpPr/>
              <p:nvPr/>
            </p:nvSpPr>
            <p:spPr>
              <a:xfrm>
                <a:off x="4953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78" name="Google Shape;1678;p79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043952" y="1752675"/>
                <a:ext cx="115737" cy="1606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79" name="Google Shape;1679;p79"/>
            <p:cNvGrpSpPr/>
            <p:nvPr/>
          </p:nvGrpSpPr>
          <p:grpSpPr>
            <a:xfrm>
              <a:off x="2667000" y="1676400"/>
              <a:ext cx="304800" cy="304800"/>
              <a:chOff x="2667000" y="1676400"/>
              <a:chExt cx="304800" cy="304800"/>
            </a:xfrm>
          </p:grpSpPr>
          <p:sp>
            <p:nvSpPr>
              <p:cNvPr id="1680" name="Google Shape;1680;p79"/>
              <p:cNvSpPr/>
              <p:nvPr/>
            </p:nvSpPr>
            <p:spPr>
              <a:xfrm>
                <a:off x="2667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Shape&#10;&#10;Description automatically generated" id="1681" name="Google Shape;1681;p79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2755337" y="1734944"/>
                <a:ext cx="128187" cy="1902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82" name="Google Shape;1682;p79"/>
            <p:cNvGrpSpPr/>
            <p:nvPr/>
          </p:nvGrpSpPr>
          <p:grpSpPr>
            <a:xfrm>
              <a:off x="4191000" y="1676400"/>
              <a:ext cx="304800" cy="304800"/>
              <a:chOff x="4191000" y="1676400"/>
              <a:chExt cx="304800" cy="304800"/>
            </a:xfrm>
          </p:grpSpPr>
          <p:sp>
            <p:nvSpPr>
              <p:cNvPr id="1683" name="Google Shape;1683;p79"/>
              <p:cNvSpPr/>
              <p:nvPr/>
            </p:nvSpPr>
            <p:spPr>
              <a:xfrm>
                <a:off x="4191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Shape, arrow, circle&#10;&#10;Description automatically generated" id="1684" name="Google Shape;1684;p79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4289594" y="1757591"/>
                <a:ext cx="115076" cy="1534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85" name="Google Shape;1685;p79"/>
            <p:cNvGrpSpPr/>
            <p:nvPr/>
          </p:nvGrpSpPr>
          <p:grpSpPr>
            <a:xfrm>
              <a:off x="1905000" y="1676400"/>
              <a:ext cx="304800" cy="304800"/>
              <a:chOff x="1905000" y="1676400"/>
              <a:chExt cx="304800" cy="304800"/>
            </a:xfrm>
          </p:grpSpPr>
          <p:sp>
            <p:nvSpPr>
              <p:cNvPr id="1686" name="Google Shape;1686;p79"/>
              <p:cNvSpPr/>
              <p:nvPr/>
            </p:nvSpPr>
            <p:spPr>
              <a:xfrm>
                <a:off x="1905000" y="16764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87" name="Google Shape;1687;p79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1955906" y="1736052"/>
                <a:ext cx="196819" cy="199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88" name="Google Shape;1688;p79"/>
            <p:cNvSpPr txBox="1"/>
            <p:nvPr/>
          </p:nvSpPr>
          <p:spPr>
            <a:xfrm>
              <a:off x="1752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Climate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change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689" name="Google Shape;1689;p79"/>
            <p:cNvSpPr txBox="1"/>
            <p:nvPr/>
          </p:nvSpPr>
          <p:spPr>
            <a:xfrm>
              <a:off x="2514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Ocean acidification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690" name="Google Shape;1690;p79"/>
            <p:cNvSpPr txBox="1"/>
            <p:nvPr/>
          </p:nvSpPr>
          <p:spPr>
            <a:xfrm>
              <a:off x="3276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Chemical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pollution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691" name="Google Shape;1691;p79"/>
            <p:cNvSpPr txBox="1"/>
            <p:nvPr/>
          </p:nvSpPr>
          <p:spPr>
            <a:xfrm>
              <a:off x="4038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Excessive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fertilizer use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692" name="Google Shape;1692;p79"/>
            <p:cNvSpPr txBox="1"/>
            <p:nvPr/>
          </p:nvSpPr>
          <p:spPr>
            <a:xfrm>
              <a:off x="4800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Water withdrawals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693" name="Google Shape;1693;p79"/>
            <p:cNvSpPr txBox="1"/>
            <p:nvPr/>
          </p:nvSpPr>
          <p:spPr>
            <a:xfrm>
              <a:off x="5562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Land conversion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694" name="Google Shape;1694;p79"/>
            <p:cNvSpPr txBox="1"/>
            <p:nvPr/>
          </p:nvSpPr>
          <p:spPr>
            <a:xfrm>
              <a:off x="6324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Biodiversity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loss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695" name="Google Shape;1695;p79"/>
            <p:cNvSpPr txBox="1"/>
            <p:nvPr/>
          </p:nvSpPr>
          <p:spPr>
            <a:xfrm>
              <a:off x="7086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Air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pollution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696" name="Google Shape;1696;p79"/>
            <p:cNvSpPr txBox="1"/>
            <p:nvPr/>
          </p:nvSpPr>
          <p:spPr>
            <a:xfrm>
              <a:off x="7848600" y="1295400"/>
              <a:ext cx="60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Ozone layer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depletion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1697" name="Google Shape;1697;p7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2401" y="110351"/>
            <a:ext cx="237575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7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341300" y="105227"/>
            <a:ext cx="239800" cy="239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9" name="Google Shape;1699;p79"/>
          <p:cNvGrpSpPr/>
          <p:nvPr/>
        </p:nvGrpSpPr>
        <p:grpSpPr>
          <a:xfrm>
            <a:off x="2819400" y="1676400"/>
            <a:ext cx="1828800" cy="304800"/>
            <a:chOff x="2819400" y="1676400"/>
            <a:chExt cx="1828800" cy="304800"/>
          </a:xfrm>
        </p:grpSpPr>
        <p:grpSp>
          <p:nvGrpSpPr>
            <p:cNvPr id="1700" name="Google Shape;1700;p79"/>
            <p:cNvGrpSpPr/>
            <p:nvPr/>
          </p:nvGrpSpPr>
          <p:grpSpPr>
            <a:xfrm>
              <a:off x="2819400" y="1676400"/>
              <a:ext cx="304800" cy="304800"/>
              <a:chOff x="3429000" y="1447800"/>
              <a:chExt cx="304800" cy="304800"/>
            </a:xfrm>
          </p:grpSpPr>
          <p:sp>
            <p:nvSpPr>
              <p:cNvPr id="1701" name="Google Shape;1701;p79"/>
              <p:cNvSpPr/>
              <p:nvPr/>
            </p:nvSpPr>
            <p:spPr>
              <a:xfrm>
                <a:off x="3429000" y="14478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02" name="Google Shape;1702;p79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470059" y="1561045"/>
                <a:ext cx="222090" cy="870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03" name="Google Shape;1703;p79"/>
            <p:cNvGrpSpPr/>
            <p:nvPr/>
          </p:nvGrpSpPr>
          <p:grpSpPr>
            <a:xfrm>
              <a:off x="4343400" y="1676400"/>
              <a:ext cx="304800" cy="304800"/>
              <a:chOff x="4953000" y="1447800"/>
              <a:chExt cx="304800" cy="304800"/>
            </a:xfrm>
          </p:grpSpPr>
          <p:sp>
            <p:nvSpPr>
              <p:cNvPr id="1704" name="Google Shape;1704;p79"/>
              <p:cNvSpPr/>
              <p:nvPr/>
            </p:nvSpPr>
            <p:spPr>
              <a:xfrm>
                <a:off x="4953000" y="14478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05" name="Google Shape;1705;p79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5043952" y="1524075"/>
                <a:ext cx="115737" cy="1606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06" name="Google Shape;1706;p79"/>
          <p:cNvGrpSpPr/>
          <p:nvPr/>
        </p:nvGrpSpPr>
        <p:grpSpPr>
          <a:xfrm>
            <a:off x="1295400" y="1676400"/>
            <a:ext cx="1066800" cy="304800"/>
            <a:chOff x="1295400" y="1676400"/>
            <a:chExt cx="1066800" cy="304800"/>
          </a:xfrm>
        </p:grpSpPr>
        <p:grpSp>
          <p:nvGrpSpPr>
            <p:cNvPr id="1707" name="Google Shape;1707;p79"/>
            <p:cNvGrpSpPr/>
            <p:nvPr/>
          </p:nvGrpSpPr>
          <p:grpSpPr>
            <a:xfrm>
              <a:off x="1295400" y="1676400"/>
              <a:ext cx="304800" cy="304800"/>
              <a:chOff x="5791200" y="1676400"/>
              <a:chExt cx="304800" cy="304800"/>
            </a:xfrm>
          </p:grpSpPr>
          <p:sp>
            <p:nvSpPr>
              <p:cNvPr id="1708" name="Google Shape;1708;p79"/>
              <p:cNvSpPr/>
              <p:nvPr/>
            </p:nvSpPr>
            <p:spPr>
              <a:xfrm>
                <a:off x="5791200" y="16764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09" name="Google Shape;1709;p79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5842106" y="1736052"/>
                <a:ext cx="196819" cy="199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10" name="Google Shape;1710;p79"/>
            <p:cNvGrpSpPr/>
            <p:nvPr/>
          </p:nvGrpSpPr>
          <p:grpSpPr>
            <a:xfrm>
              <a:off x="2057400" y="1676400"/>
              <a:ext cx="304800" cy="304800"/>
              <a:chOff x="2667000" y="1447800"/>
              <a:chExt cx="304800" cy="304800"/>
            </a:xfrm>
          </p:grpSpPr>
          <p:sp>
            <p:nvSpPr>
              <p:cNvPr id="1711" name="Google Shape;1711;p79"/>
              <p:cNvSpPr/>
              <p:nvPr/>
            </p:nvSpPr>
            <p:spPr>
              <a:xfrm>
                <a:off x="2667000" y="14478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Shape&#10;&#10;Description automatically generated" id="1712" name="Google Shape;1712;p79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2755337" y="1506344"/>
                <a:ext cx="128187" cy="1902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13" name="Google Shape;1713;p79"/>
          <p:cNvGrpSpPr/>
          <p:nvPr/>
        </p:nvGrpSpPr>
        <p:grpSpPr>
          <a:xfrm>
            <a:off x="3581400" y="1676400"/>
            <a:ext cx="1828800" cy="304800"/>
            <a:chOff x="3581400" y="1676400"/>
            <a:chExt cx="1828800" cy="304800"/>
          </a:xfrm>
        </p:grpSpPr>
        <p:grpSp>
          <p:nvGrpSpPr>
            <p:cNvPr id="1714" name="Google Shape;1714;p79"/>
            <p:cNvGrpSpPr/>
            <p:nvPr/>
          </p:nvGrpSpPr>
          <p:grpSpPr>
            <a:xfrm>
              <a:off x="5105400" y="1676400"/>
              <a:ext cx="304800" cy="304800"/>
              <a:chOff x="5715000" y="1447800"/>
              <a:chExt cx="304800" cy="304800"/>
            </a:xfrm>
          </p:grpSpPr>
          <p:sp>
            <p:nvSpPr>
              <p:cNvPr id="1715" name="Google Shape;1715;p79"/>
              <p:cNvSpPr/>
              <p:nvPr/>
            </p:nvSpPr>
            <p:spPr>
              <a:xfrm>
                <a:off x="5715000" y="14478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Shape&#10;&#10;Description automatically generated with medium confidence" id="1716" name="Google Shape;1716;p7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767820" y="1520665"/>
                <a:ext cx="197631" cy="1570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17" name="Google Shape;1717;p79"/>
            <p:cNvGrpSpPr/>
            <p:nvPr/>
          </p:nvGrpSpPr>
          <p:grpSpPr>
            <a:xfrm>
              <a:off x="3581400" y="1676400"/>
              <a:ext cx="304800" cy="304800"/>
              <a:chOff x="4191000" y="1447800"/>
              <a:chExt cx="304800" cy="304800"/>
            </a:xfrm>
          </p:grpSpPr>
          <p:sp>
            <p:nvSpPr>
              <p:cNvPr id="1718" name="Google Shape;1718;p79"/>
              <p:cNvSpPr/>
              <p:nvPr/>
            </p:nvSpPr>
            <p:spPr>
              <a:xfrm>
                <a:off x="4191000" y="14478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Shape, arrow, circle&#10;&#10;Description automatically generated" id="1719" name="Google Shape;1719;p79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4289594" y="1528991"/>
                <a:ext cx="115076" cy="1534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20" name="Google Shape;1720;p79"/>
          <p:cNvGrpSpPr/>
          <p:nvPr/>
        </p:nvGrpSpPr>
        <p:grpSpPr>
          <a:xfrm>
            <a:off x="5867400" y="1676400"/>
            <a:ext cx="1828800" cy="304800"/>
            <a:chOff x="5867400" y="1676400"/>
            <a:chExt cx="1828800" cy="304800"/>
          </a:xfrm>
        </p:grpSpPr>
        <p:grpSp>
          <p:nvGrpSpPr>
            <p:cNvPr id="1721" name="Google Shape;1721;p79"/>
            <p:cNvGrpSpPr/>
            <p:nvPr/>
          </p:nvGrpSpPr>
          <p:grpSpPr>
            <a:xfrm>
              <a:off x="5867400" y="1676400"/>
              <a:ext cx="304800" cy="304800"/>
              <a:chOff x="6477000" y="1447800"/>
              <a:chExt cx="304800" cy="304800"/>
            </a:xfrm>
          </p:grpSpPr>
          <p:sp>
            <p:nvSpPr>
              <p:cNvPr id="1722" name="Google Shape;1722;p79"/>
              <p:cNvSpPr/>
              <p:nvPr/>
            </p:nvSpPr>
            <p:spPr>
              <a:xfrm>
                <a:off x="6477000" y="14478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Shape, circle&#10;&#10;Description automatically generated" id="1723" name="Google Shape;1723;p7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545644" y="1515842"/>
                <a:ext cx="171907" cy="1609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24" name="Google Shape;1724;p79"/>
            <p:cNvGrpSpPr/>
            <p:nvPr/>
          </p:nvGrpSpPr>
          <p:grpSpPr>
            <a:xfrm>
              <a:off x="6629400" y="1676400"/>
              <a:ext cx="304800" cy="304800"/>
              <a:chOff x="7239000" y="1447800"/>
              <a:chExt cx="304800" cy="304800"/>
            </a:xfrm>
          </p:grpSpPr>
          <p:sp>
            <p:nvSpPr>
              <p:cNvPr id="1725" name="Google Shape;1725;p79"/>
              <p:cNvSpPr/>
              <p:nvPr/>
            </p:nvSpPr>
            <p:spPr>
              <a:xfrm>
                <a:off x="7239000" y="14478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text, black, night sky&#10;&#10;Description automatically generated" id="1726" name="Google Shape;1726;p79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297773" y="1499942"/>
                <a:ext cx="172587" cy="1994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27" name="Google Shape;1727;p79"/>
            <p:cNvGrpSpPr/>
            <p:nvPr/>
          </p:nvGrpSpPr>
          <p:grpSpPr>
            <a:xfrm>
              <a:off x="7391400" y="1676400"/>
              <a:ext cx="304800" cy="304800"/>
              <a:chOff x="8001000" y="1447800"/>
              <a:chExt cx="304800" cy="304800"/>
            </a:xfrm>
          </p:grpSpPr>
          <p:sp>
            <p:nvSpPr>
              <p:cNvPr id="1728" name="Google Shape;1728;p79"/>
              <p:cNvSpPr/>
              <p:nvPr/>
            </p:nvSpPr>
            <p:spPr>
              <a:xfrm>
                <a:off x="8001000" y="14478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A picture containing text&#10;&#10;Description automatically generated" id="1729" name="Google Shape;1729;p79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8112235" y="1510270"/>
                <a:ext cx="92997" cy="1834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730" name="Google Shape;1730;p79"/>
          <p:cNvSpPr txBox="1"/>
          <p:nvPr/>
        </p:nvSpPr>
        <p:spPr>
          <a:xfrm>
            <a:off x="2705100" y="2502149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Targets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How could 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 define place-based targets?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31" name="Google Shape;1731;p79"/>
          <p:cNvSpPr txBox="1"/>
          <p:nvPr/>
        </p:nvSpPr>
        <p:spPr>
          <a:xfrm>
            <a:off x="774700" y="2513638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Dimensions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What ecological dimensions could we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focus on?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32" name="Google Shape;1732;p79"/>
          <p:cNvSpPr txBox="1"/>
          <p:nvPr/>
        </p:nvSpPr>
        <p:spPr>
          <a:xfrm>
            <a:off x="4622800" y="2513623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Indicators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How do lifestyles here put pressure on the planet?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33" name="Google Shape;1733;p79"/>
          <p:cNvSpPr txBox="1"/>
          <p:nvPr/>
        </p:nvSpPr>
        <p:spPr>
          <a:xfrm>
            <a:off x="6540500" y="2490660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What’s useful?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What would be most strategic for us to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focus on?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9" name="Google Shape;1739;p80"/>
          <p:cNvCxnSpPr>
            <a:stCxn id="1740" idx="0"/>
            <a:endCxn id="1741" idx="1"/>
          </p:cNvCxnSpPr>
          <p:nvPr/>
        </p:nvCxnSpPr>
        <p:spPr>
          <a:xfrm flipH="1" rot="10800000">
            <a:off x="2878325" y="967464"/>
            <a:ext cx="1502700" cy="13593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1742" name="Google Shape;1742;p80"/>
          <p:cNvCxnSpPr>
            <a:stCxn id="1740" idx="2"/>
            <a:endCxn id="1743" idx="1"/>
          </p:cNvCxnSpPr>
          <p:nvPr/>
        </p:nvCxnSpPr>
        <p:spPr>
          <a:xfrm>
            <a:off x="2878325" y="2888064"/>
            <a:ext cx="1502700" cy="16803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cxnSp>
      <p:pic>
        <p:nvPicPr>
          <p:cNvPr id="1744" name="Google Shape;1744;p80"/>
          <p:cNvPicPr preferRelativeResize="0"/>
          <p:nvPr/>
        </p:nvPicPr>
        <p:blipFill rotWithShape="1">
          <a:blip r:embed="rId3">
            <a:alphaModFix/>
          </a:blip>
          <a:srcRect b="3794" l="0" r="0" t="4318"/>
          <a:stretch/>
        </p:blipFill>
        <p:spPr>
          <a:xfrm>
            <a:off x="6254977" y="2784834"/>
            <a:ext cx="2365306" cy="209699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grpSp>
        <p:nvGrpSpPr>
          <p:cNvPr id="1745" name="Google Shape;1745;p80"/>
          <p:cNvGrpSpPr/>
          <p:nvPr/>
        </p:nvGrpSpPr>
        <p:grpSpPr>
          <a:xfrm>
            <a:off x="686461" y="901551"/>
            <a:ext cx="1517886" cy="1080000"/>
            <a:chOff x="825017" y="796589"/>
            <a:chExt cx="1517886" cy="1080000"/>
          </a:xfrm>
        </p:grpSpPr>
        <p:pic>
          <p:nvPicPr>
            <p:cNvPr id="1746" name="Google Shape;1746;p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5017" y="856042"/>
              <a:ext cx="1052151" cy="968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7" name="Google Shape;1747;p8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57747" y="796589"/>
              <a:ext cx="485156" cy="108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8" name="Google Shape;1748;p80"/>
          <p:cNvSpPr/>
          <p:nvPr/>
        </p:nvSpPr>
        <p:spPr>
          <a:xfrm>
            <a:off x="6262606" y="2971799"/>
            <a:ext cx="2357700" cy="328500"/>
          </a:xfrm>
          <a:prstGeom prst="rect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80"/>
          <p:cNvSpPr/>
          <p:nvPr/>
        </p:nvSpPr>
        <p:spPr>
          <a:xfrm>
            <a:off x="2352275" y="2326764"/>
            <a:ext cx="1052100" cy="5613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48000">
                <a:srgbClr val="070707"/>
              </a:gs>
              <a:gs pos="100000">
                <a:srgbClr val="666666"/>
              </a:gs>
            </a:gsLst>
            <a:lin ang="16200038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Select ecological dimensions </a:t>
            </a:r>
            <a:endParaRPr/>
          </a:p>
        </p:txBody>
      </p:sp>
      <p:sp>
        <p:nvSpPr>
          <p:cNvPr id="1749" name="Google Shape;1749;p80"/>
          <p:cNvSpPr/>
          <p:nvPr/>
        </p:nvSpPr>
        <p:spPr>
          <a:xfrm>
            <a:off x="2916813" y="1460005"/>
            <a:ext cx="1260000" cy="561300"/>
          </a:xfrm>
          <a:prstGeom prst="roundRect">
            <a:avLst>
              <a:gd fmla="val 16667" name="adj"/>
            </a:avLst>
          </a:prstGeom>
          <a:solidFill>
            <a:srgbClr val="F59058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Gather environmental footprint data</a:t>
            </a:r>
            <a:endParaRPr/>
          </a:p>
        </p:txBody>
      </p:sp>
      <p:sp>
        <p:nvSpPr>
          <p:cNvPr id="1741" name="Google Shape;1741;p80"/>
          <p:cNvSpPr/>
          <p:nvPr/>
        </p:nvSpPr>
        <p:spPr>
          <a:xfrm>
            <a:off x="4380979" y="686691"/>
            <a:ext cx="1096200" cy="561300"/>
          </a:xfrm>
          <a:prstGeom prst="roundRect">
            <a:avLst>
              <a:gd fmla="val 16667" name="adj"/>
            </a:avLst>
          </a:prstGeom>
          <a:solidFill>
            <a:srgbClr val="F59058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National environmental footprint</a:t>
            </a:r>
            <a:endParaRPr/>
          </a:p>
        </p:txBody>
      </p:sp>
      <p:sp>
        <p:nvSpPr>
          <p:cNvPr id="1743" name="Google Shape;1743;p80"/>
          <p:cNvSpPr/>
          <p:nvPr/>
        </p:nvSpPr>
        <p:spPr>
          <a:xfrm>
            <a:off x="4380979" y="4287812"/>
            <a:ext cx="1098000" cy="5613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Planetary boundary</a:t>
            </a:r>
            <a:endParaRPr/>
          </a:p>
        </p:txBody>
      </p:sp>
      <p:sp>
        <p:nvSpPr>
          <p:cNvPr id="1750" name="Google Shape;1750;p80"/>
          <p:cNvSpPr/>
          <p:nvPr/>
        </p:nvSpPr>
        <p:spPr>
          <a:xfrm>
            <a:off x="4388609" y="3046811"/>
            <a:ext cx="1098000" cy="5613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City boundary</a:t>
            </a:r>
            <a:endParaRPr/>
          </a:p>
        </p:txBody>
      </p:sp>
      <p:pic>
        <p:nvPicPr>
          <p:cNvPr descr="A picture containing icon&#10;&#10;Description automatically generated" id="1751" name="Google Shape;1751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3506" y="4569972"/>
            <a:ext cx="918106" cy="497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2" name="Google Shape;1752;p80"/>
          <p:cNvCxnSpPr/>
          <p:nvPr/>
        </p:nvCxnSpPr>
        <p:spPr>
          <a:xfrm>
            <a:off x="4152900" y="2629270"/>
            <a:ext cx="15459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1753" name="Google Shape;1753;p80"/>
          <p:cNvSpPr txBox="1"/>
          <p:nvPr/>
        </p:nvSpPr>
        <p:spPr>
          <a:xfrm>
            <a:off x="4341169" y="2700953"/>
            <a:ext cx="1297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= City Overshoot</a:t>
            </a:r>
            <a:endParaRPr/>
          </a:p>
        </p:txBody>
      </p:sp>
      <p:sp>
        <p:nvSpPr>
          <p:cNvPr id="1754" name="Google Shape;1754;p80"/>
          <p:cNvSpPr/>
          <p:nvPr/>
        </p:nvSpPr>
        <p:spPr>
          <a:xfrm>
            <a:off x="2916813" y="3190430"/>
            <a:ext cx="1260000" cy="5613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Gather planetary boundary data</a:t>
            </a:r>
            <a:endParaRPr/>
          </a:p>
        </p:txBody>
      </p:sp>
      <p:cxnSp>
        <p:nvCxnSpPr>
          <p:cNvPr id="1755" name="Google Shape;1755;p80"/>
          <p:cNvCxnSpPr>
            <a:stCxn id="1743" idx="0"/>
            <a:endCxn id="1750" idx="2"/>
          </p:cNvCxnSpPr>
          <p:nvPr/>
        </p:nvCxnSpPr>
        <p:spPr>
          <a:xfrm flipH="1" rot="10800000">
            <a:off x="4929979" y="3608012"/>
            <a:ext cx="7500" cy="6798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1756" name="Google Shape;1756;p80"/>
          <p:cNvSpPr/>
          <p:nvPr/>
        </p:nvSpPr>
        <p:spPr>
          <a:xfrm>
            <a:off x="4308133" y="3760829"/>
            <a:ext cx="1280400" cy="38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Define city share of boundary</a:t>
            </a:r>
            <a:endParaRPr/>
          </a:p>
        </p:txBody>
      </p:sp>
      <p:sp>
        <p:nvSpPr>
          <p:cNvPr id="1757" name="Google Shape;1757;p80"/>
          <p:cNvSpPr txBox="1"/>
          <p:nvPr/>
        </p:nvSpPr>
        <p:spPr>
          <a:xfrm>
            <a:off x="1172495" y="63847"/>
            <a:ext cx="7506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‘Downscaling’ planetary boundaries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58" name="Google Shape;1758;p80"/>
          <p:cNvGrpSpPr/>
          <p:nvPr/>
        </p:nvGrpSpPr>
        <p:grpSpPr>
          <a:xfrm>
            <a:off x="523717" y="2888667"/>
            <a:ext cx="1655042" cy="1487051"/>
            <a:chOff x="369536" y="2225516"/>
            <a:chExt cx="1655042" cy="1487051"/>
          </a:xfrm>
        </p:grpSpPr>
        <p:pic>
          <p:nvPicPr>
            <p:cNvPr id="1759" name="Google Shape;1759;p8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9536" y="2225516"/>
              <a:ext cx="1655042" cy="1487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0" name="Google Shape;1760;p8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592888" y="3546149"/>
              <a:ext cx="431073" cy="1404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1" name="Google Shape;1761;p80"/>
          <p:cNvSpPr/>
          <p:nvPr/>
        </p:nvSpPr>
        <p:spPr>
          <a:xfrm>
            <a:off x="4389120" y="1837520"/>
            <a:ext cx="1098000" cy="561300"/>
          </a:xfrm>
          <a:prstGeom prst="roundRect">
            <a:avLst>
              <a:gd fmla="val 16667" name="adj"/>
            </a:avLst>
          </a:prstGeom>
          <a:solidFill>
            <a:srgbClr val="F59058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City environmental footprint</a:t>
            </a:r>
            <a:endParaRPr/>
          </a:p>
        </p:txBody>
      </p:sp>
      <p:cxnSp>
        <p:nvCxnSpPr>
          <p:cNvPr id="1762" name="Google Shape;1762;p80"/>
          <p:cNvCxnSpPr>
            <a:stCxn id="1741" idx="2"/>
            <a:endCxn id="1761" idx="0"/>
          </p:cNvCxnSpPr>
          <p:nvPr/>
        </p:nvCxnSpPr>
        <p:spPr>
          <a:xfrm>
            <a:off x="4929079" y="1247991"/>
            <a:ext cx="9000" cy="5895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1763" name="Google Shape;1763;p80"/>
          <p:cNvSpPr/>
          <p:nvPr/>
        </p:nvSpPr>
        <p:spPr>
          <a:xfrm>
            <a:off x="4303284" y="1338575"/>
            <a:ext cx="1284300" cy="379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F5905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Define city share of footprint</a:t>
            </a:r>
            <a:endParaRPr/>
          </a:p>
        </p:txBody>
      </p:sp>
      <p:pic>
        <p:nvPicPr>
          <p:cNvPr id="1764" name="Google Shape;1764;p8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95696" y="968972"/>
            <a:ext cx="1914525" cy="1238914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1765" name="Google Shape;1765;p80"/>
          <p:cNvSpPr txBox="1"/>
          <p:nvPr/>
        </p:nvSpPr>
        <p:spPr>
          <a:xfrm>
            <a:off x="6794766" y="2195748"/>
            <a:ext cx="1316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Income-adjusted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p81"/>
          <p:cNvSpPr txBox="1"/>
          <p:nvPr/>
        </p:nvSpPr>
        <p:spPr>
          <a:xfrm>
            <a:off x="629249" y="118361"/>
            <a:ext cx="78855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675" lIns="51400" spcFirstLastPara="1" rIns="51400" wrap="square" tIns="2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Global-ecological data: Amsterdam</a:t>
            </a:r>
            <a:endParaRPr b="1" i="0" sz="1800" u="none" cap="none" strike="noStrike">
              <a:solidFill>
                <a:srgbClr val="C55A1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icon&#10;&#10;Description automatically generated" id="1772" name="Google Shape;177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" name="Google Shape;177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5118" y="661071"/>
            <a:ext cx="7559999" cy="3697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82"/>
          <p:cNvSpPr/>
          <p:nvPr/>
        </p:nvSpPr>
        <p:spPr>
          <a:xfrm>
            <a:off x="533400" y="457200"/>
            <a:ext cx="7848600" cy="43434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0" name="Google Shape;1780;p82"/>
          <p:cNvSpPr/>
          <p:nvPr/>
        </p:nvSpPr>
        <p:spPr>
          <a:xfrm>
            <a:off x="0" y="457200"/>
            <a:ext cx="533400" cy="4343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1" name="Google Shape;1781;p82"/>
          <p:cNvSpPr/>
          <p:nvPr/>
        </p:nvSpPr>
        <p:spPr>
          <a:xfrm>
            <a:off x="0" y="4800600"/>
            <a:ext cx="5334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2" name="Google Shape;1782;p82"/>
          <p:cNvSpPr/>
          <p:nvPr/>
        </p:nvSpPr>
        <p:spPr>
          <a:xfrm>
            <a:off x="0" y="0"/>
            <a:ext cx="8382000" cy="4572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3" name="Google Shape;1783;p82"/>
          <p:cNvSpPr/>
          <p:nvPr/>
        </p:nvSpPr>
        <p:spPr>
          <a:xfrm>
            <a:off x="533400" y="4800600"/>
            <a:ext cx="78486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 O C I A L   F O U N D A T I O N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4" name="Google Shape;1784;p82"/>
          <p:cNvSpPr txBox="1"/>
          <p:nvPr/>
        </p:nvSpPr>
        <p:spPr>
          <a:xfrm>
            <a:off x="762000" y="609600"/>
            <a:ext cx="7391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can our place respect the wellbeing of all people?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5" name="Google Shape;1785;p82"/>
          <p:cNvSpPr/>
          <p:nvPr/>
        </p:nvSpPr>
        <p:spPr>
          <a:xfrm>
            <a:off x="8382000" y="0"/>
            <a:ext cx="762000" cy="51435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4D32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con&#10;&#10;Description automatically generated" id="1786" name="Google Shape;178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343900" y="4381501"/>
            <a:ext cx="838200" cy="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7" name="Google Shape;1787;p82"/>
          <p:cNvSpPr/>
          <p:nvPr/>
        </p:nvSpPr>
        <p:spPr>
          <a:xfrm rot="-5400000">
            <a:off x="7239000" y="2057399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 Portrait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Global-social zoom in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788" name="Google Shape;1788;p82"/>
          <p:cNvCxnSpPr/>
          <p:nvPr/>
        </p:nvCxnSpPr>
        <p:spPr>
          <a:xfrm>
            <a:off x="0" y="457200"/>
            <a:ext cx="83820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789" name="Google Shape;1789;p82"/>
          <p:cNvCxnSpPr/>
          <p:nvPr/>
        </p:nvCxnSpPr>
        <p:spPr>
          <a:xfrm>
            <a:off x="533400" y="0"/>
            <a:ext cx="0" cy="51444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1790" name="Google Shape;1790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1" y="124851"/>
            <a:ext cx="247375" cy="2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64951" y="109725"/>
            <a:ext cx="255550" cy="255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2" name="Google Shape;1792;p82"/>
          <p:cNvGrpSpPr/>
          <p:nvPr/>
        </p:nvGrpSpPr>
        <p:grpSpPr>
          <a:xfrm>
            <a:off x="914400" y="3886200"/>
            <a:ext cx="7162800" cy="685800"/>
            <a:chOff x="1524000" y="3886200"/>
            <a:chExt cx="7162800" cy="685800"/>
          </a:xfrm>
        </p:grpSpPr>
        <p:sp>
          <p:nvSpPr>
            <p:cNvPr id="1793" name="Google Shape;1793;p82"/>
            <p:cNvSpPr txBox="1"/>
            <p:nvPr/>
          </p:nvSpPr>
          <p:spPr>
            <a:xfrm>
              <a:off x="15240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Food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794" name="Google Shape;1794;p82"/>
            <p:cNvSpPr txBox="1"/>
            <p:nvPr/>
          </p:nvSpPr>
          <p:spPr>
            <a:xfrm>
              <a:off x="21336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Water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795" name="Google Shape;1795;p82"/>
            <p:cNvSpPr txBox="1"/>
            <p:nvPr/>
          </p:nvSpPr>
          <p:spPr>
            <a:xfrm>
              <a:off x="27432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Health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796" name="Google Shape;1796;p82"/>
            <p:cNvSpPr txBox="1"/>
            <p:nvPr/>
          </p:nvSpPr>
          <p:spPr>
            <a:xfrm>
              <a:off x="33528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Education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797" name="Google Shape;1797;p82"/>
            <p:cNvSpPr txBox="1"/>
            <p:nvPr/>
          </p:nvSpPr>
          <p:spPr>
            <a:xfrm>
              <a:off x="39624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Housing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798" name="Google Shape;1798;p82"/>
            <p:cNvSpPr txBox="1"/>
            <p:nvPr/>
          </p:nvSpPr>
          <p:spPr>
            <a:xfrm>
              <a:off x="45720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Energy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799" name="Google Shape;1799;p82"/>
            <p:cNvSpPr txBox="1"/>
            <p:nvPr/>
          </p:nvSpPr>
          <p:spPr>
            <a:xfrm>
              <a:off x="51816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Income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&amp; work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800" name="Google Shape;1800;p82"/>
            <p:cNvSpPr txBox="1"/>
            <p:nvPr/>
          </p:nvSpPr>
          <p:spPr>
            <a:xfrm>
              <a:off x="57912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Social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equity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801" name="Google Shape;1801;p82"/>
            <p:cNvSpPr txBox="1"/>
            <p:nvPr/>
          </p:nvSpPr>
          <p:spPr>
            <a:xfrm>
              <a:off x="64008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Equality in diversity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802" name="Google Shape;1802;p82"/>
            <p:cNvSpPr txBox="1"/>
            <p:nvPr/>
          </p:nvSpPr>
          <p:spPr>
            <a:xfrm>
              <a:off x="76200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Political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voice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803" name="Google Shape;1803;p82"/>
            <p:cNvSpPr txBox="1"/>
            <p:nvPr/>
          </p:nvSpPr>
          <p:spPr>
            <a:xfrm>
              <a:off x="82296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Peace &amp; justice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804" name="Google Shape;1804;p82"/>
            <p:cNvSpPr txBox="1"/>
            <p:nvPr/>
          </p:nvSpPr>
          <p:spPr>
            <a:xfrm>
              <a:off x="70104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Community &amp; networks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805" name="Google Shape;1805;p82"/>
            <p:cNvGrpSpPr/>
            <p:nvPr/>
          </p:nvGrpSpPr>
          <p:grpSpPr>
            <a:xfrm>
              <a:off x="8305800" y="3886200"/>
              <a:ext cx="304800" cy="304800"/>
              <a:chOff x="8305800" y="3886200"/>
              <a:chExt cx="304800" cy="304800"/>
            </a:xfrm>
          </p:grpSpPr>
          <p:sp>
            <p:nvSpPr>
              <p:cNvPr id="1806" name="Google Shape;1806;p82"/>
              <p:cNvSpPr/>
              <p:nvPr/>
            </p:nvSpPr>
            <p:spPr>
              <a:xfrm>
                <a:off x="8305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07" name="Google Shape;1807;p8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8353425" y="3936275"/>
                <a:ext cx="211075" cy="211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08" name="Google Shape;1808;p82"/>
            <p:cNvGrpSpPr/>
            <p:nvPr/>
          </p:nvGrpSpPr>
          <p:grpSpPr>
            <a:xfrm>
              <a:off x="1600200" y="3886200"/>
              <a:ext cx="304800" cy="304800"/>
              <a:chOff x="1600200" y="3886200"/>
              <a:chExt cx="304800" cy="304800"/>
            </a:xfrm>
          </p:grpSpPr>
          <p:sp>
            <p:nvSpPr>
              <p:cNvPr id="1809" name="Google Shape;1809;p82"/>
              <p:cNvSpPr/>
              <p:nvPr/>
            </p:nvSpPr>
            <p:spPr>
              <a:xfrm>
                <a:off x="1600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10" name="Google Shape;1810;p8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671650" y="3948125"/>
                <a:ext cx="151449" cy="1720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1" name="Google Shape;1811;p82"/>
            <p:cNvGrpSpPr/>
            <p:nvPr/>
          </p:nvGrpSpPr>
          <p:grpSpPr>
            <a:xfrm>
              <a:off x="2209800" y="3886200"/>
              <a:ext cx="304800" cy="304800"/>
              <a:chOff x="2209800" y="3886200"/>
              <a:chExt cx="304800" cy="304800"/>
            </a:xfrm>
          </p:grpSpPr>
          <p:sp>
            <p:nvSpPr>
              <p:cNvPr id="1812" name="Google Shape;1812;p82"/>
              <p:cNvSpPr/>
              <p:nvPr/>
            </p:nvSpPr>
            <p:spPr>
              <a:xfrm>
                <a:off x="2209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13" name="Google Shape;1813;p82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2252675" y="3926725"/>
                <a:ext cx="216650" cy="216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4" name="Google Shape;1814;p82"/>
            <p:cNvGrpSpPr/>
            <p:nvPr/>
          </p:nvGrpSpPr>
          <p:grpSpPr>
            <a:xfrm>
              <a:off x="2819400" y="3886200"/>
              <a:ext cx="304800" cy="304800"/>
              <a:chOff x="2819400" y="3886200"/>
              <a:chExt cx="304800" cy="304800"/>
            </a:xfrm>
          </p:grpSpPr>
          <p:sp>
            <p:nvSpPr>
              <p:cNvPr id="1815" name="Google Shape;1815;p82"/>
              <p:cNvSpPr/>
              <p:nvPr/>
            </p:nvSpPr>
            <p:spPr>
              <a:xfrm>
                <a:off x="2819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16" name="Google Shape;1816;p82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2862975" y="39347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7" name="Google Shape;1817;p82"/>
            <p:cNvGrpSpPr/>
            <p:nvPr/>
          </p:nvGrpSpPr>
          <p:grpSpPr>
            <a:xfrm>
              <a:off x="3429000" y="3886200"/>
              <a:ext cx="304800" cy="304800"/>
              <a:chOff x="3429000" y="3886200"/>
              <a:chExt cx="304800" cy="304800"/>
            </a:xfrm>
          </p:grpSpPr>
          <p:sp>
            <p:nvSpPr>
              <p:cNvPr id="1818" name="Google Shape;1818;p82"/>
              <p:cNvSpPr/>
              <p:nvPr/>
            </p:nvSpPr>
            <p:spPr>
              <a:xfrm>
                <a:off x="3429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19" name="Google Shape;1819;p82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3467075" y="3932525"/>
                <a:ext cx="227650" cy="22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0" name="Google Shape;1820;p82"/>
            <p:cNvGrpSpPr/>
            <p:nvPr/>
          </p:nvGrpSpPr>
          <p:grpSpPr>
            <a:xfrm>
              <a:off x="4038600" y="3886200"/>
              <a:ext cx="304800" cy="304800"/>
              <a:chOff x="4038600" y="3886200"/>
              <a:chExt cx="304800" cy="304800"/>
            </a:xfrm>
          </p:grpSpPr>
          <p:sp>
            <p:nvSpPr>
              <p:cNvPr id="1821" name="Google Shape;1821;p82"/>
              <p:cNvSpPr/>
              <p:nvPr/>
            </p:nvSpPr>
            <p:spPr>
              <a:xfrm>
                <a:off x="4038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22" name="Google Shape;1822;p82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4071950" y="3910025"/>
                <a:ext cx="232425" cy="232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3" name="Google Shape;1823;p82"/>
            <p:cNvGrpSpPr/>
            <p:nvPr/>
          </p:nvGrpSpPr>
          <p:grpSpPr>
            <a:xfrm>
              <a:off x="4648200" y="3886200"/>
              <a:ext cx="304800" cy="304800"/>
              <a:chOff x="4648200" y="3886200"/>
              <a:chExt cx="304800" cy="304800"/>
            </a:xfrm>
          </p:grpSpPr>
          <p:sp>
            <p:nvSpPr>
              <p:cNvPr id="1824" name="Google Shape;1824;p82"/>
              <p:cNvSpPr/>
              <p:nvPr/>
            </p:nvSpPr>
            <p:spPr>
              <a:xfrm>
                <a:off x="4648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25" name="Google Shape;1825;p82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4682050" y="3920650"/>
                <a:ext cx="237025" cy="237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6" name="Google Shape;1826;p82"/>
            <p:cNvGrpSpPr/>
            <p:nvPr/>
          </p:nvGrpSpPr>
          <p:grpSpPr>
            <a:xfrm>
              <a:off x="5257800" y="3886200"/>
              <a:ext cx="304800" cy="304800"/>
              <a:chOff x="5257800" y="3886200"/>
              <a:chExt cx="304800" cy="304800"/>
            </a:xfrm>
          </p:grpSpPr>
          <p:sp>
            <p:nvSpPr>
              <p:cNvPr id="1827" name="Google Shape;1827;p82"/>
              <p:cNvSpPr/>
              <p:nvPr/>
            </p:nvSpPr>
            <p:spPr>
              <a:xfrm>
                <a:off x="5257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28" name="Google Shape;1828;p82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5310175" y="39379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9" name="Google Shape;1829;p82"/>
            <p:cNvGrpSpPr/>
            <p:nvPr/>
          </p:nvGrpSpPr>
          <p:grpSpPr>
            <a:xfrm>
              <a:off x="5867400" y="3886200"/>
              <a:ext cx="304800" cy="304800"/>
              <a:chOff x="5867400" y="3886200"/>
              <a:chExt cx="304800" cy="304800"/>
            </a:xfrm>
          </p:grpSpPr>
          <p:sp>
            <p:nvSpPr>
              <p:cNvPr id="1830" name="Google Shape;1830;p82"/>
              <p:cNvSpPr/>
              <p:nvPr/>
            </p:nvSpPr>
            <p:spPr>
              <a:xfrm>
                <a:off x="5867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31" name="Google Shape;1831;p82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5939250" y="39424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32" name="Google Shape;1832;p82"/>
            <p:cNvGrpSpPr/>
            <p:nvPr/>
          </p:nvGrpSpPr>
          <p:grpSpPr>
            <a:xfrm>
              <a:off x="7696200" y="3886200"/>
              <a:ext cx="304800" cy="304800"/>
              <a:chOff x="7696200" y="3886200"/>
              <a:chExt cx="304800" cy="304800"/>
            </a:xfrm>
          </p:grpSpPr>
          <p:sp>
            <p:nvSpPr>
              <p:cNvPr id="1833" name="Google Shape;1833;p82"/>
              <p:cNvSpPr/>
              <p:nvPr/>
            </p:nvSpPr>
            <p:spPr>
              <a:xfrm>
                <a:off x="7696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34" name="Google Shape;1834;p82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0"/>
              <a:stretch/>
            </p:blipFill>
            <p:spPr>
              <a:xfrm>
                <a:off x="7735051" y="3915525"/>
                <a:ext cx="232624" cy="2326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35" name="Google Shape;1835;p82"/>
            <p:cNvGrpSpPr/>
            <p:nvPr/>
          </p:nvGrpSpPr>
          <p:grpSpPr>
            <a:xfrm>
              <a:off x="6477000" y="3886200"/>
              <a:ext cx="304800" cy="304800"/>
              <a:chOff x="6477000" y="3886200"/>
              <a:chExt cx="304800" cy="304800"/>
            </a:xfrm>
          </p:grpSpPr>
          <p:sp>
            <p:nvSpPr>
              <p:cNvPr id="1836" name="Google Shape;1836;p82"/>
              <p:cNvSpPr/>
              <p:nvPr/>
            </p:nvSpPr>
            <p:spPr>
              <a:xfrm>
                <a:off x="6477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37" name="Google Shape;1837;p82"/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6543675" y="3967175"/>
                <a:ext cx="171132" cy="1502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38" name="Google Shape;1838;p82"/>
            <p:cNvSpPr/>
            <p:nvPr/>
          </p:nvSpPr>
          <p:spPr>
            <a:xfrm>
              <a:off x="70866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9" name="Google Shape;1839;p82"/>
          <p:cNvGrpSpPr/>
          <p:nvPr/>
        </p:nvGrpSpPr>
        <p:grpSpPr>
          <a:xfrm>
            <a:off x="990600" y="3886200"/>
            <a:ext cx="3352800" cy="304800"/>
            <a:chOff x="990600" y="3962400"/>
            <a:chExt cx="3352800" cy="304800"/>
          </a:xfrm>
        </p:grpSpPr>
        <p:grpSp>
          <p:nvGrpSpPr>
            <p:cNvPr id="1840" name="Google Shape;1840;p82"/>
            <p:cNvGrpSpPr/>
            <p:nvPr/>
          </p:nvGrpSpPr>
          <p:grpSpPr>
            <a:xfrm>
              <a:off x="1600200" y="3962400"/>
              <a:ext cx="304800" cy="304800"/>
              <a:chOff x="1752600" y="3505200"/>
              <a:chExt cx="304800" cy="304800"/>
            </a:xfrm>
          </p:grpSpPr>
          <p:sp>
            <p:nvSpPr>
              <p:cNvPr id="1841" name="Google Shape;1841;p82"/>
              <p:cNvSpPr/>
              <p:nvPr/>
            </p:nvSpPr>
            <p:spPr>
              <a:xfrm>
                <a:off x="1752600" y="3505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42" name="Google Shape;1842;p82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795475" y="3545725"/>
                <a:ext cx="216650" cy="216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43" name="Google Shape;1843;p82"/>
            <p:cNvGrpSpPr/>
            <p:nvPr/>
          </p:nvGrpSpPr>
          <p:grpSpPr>
            <a:xfrm>
              <a:off x="2209800" y="3962400"/>
              <a:ext cx="304800" cy="304800"/>
              <a:chOff x="2362200" y="3657600"/>
              <a:chExt cx="304800" cy="304800"/>
            </a:xfrm>
          </p:grpSpPr>
          <p:sp>
            <p:nvSpPr>
              <p:cNvPr id="1844" name="Google Shape;1844;p82"/>
              <p:cNvSpPr/>
              <p:nvPr/>
            </p:nvSpPr>
            <p:spPr>
              <a:xfrm>
                <a:off x="23622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45" name="Google Shape;1845;p82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2405775" y="37061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46" name="Google Shape;1846;p82"/>
            <p:cNvGrpSpPr/>
            <p:nvPr/>
          </p:nvGrpSpPr>
          <p:grpSpPr>
            <a:xfrm>
              <a:off x="4038600" y="3962400"/>
              <a:ext cx="304800" cy="304800"/>
              <a:chOff x="3733800" y="3657600"/>
              <a:chExt cx="304800" cy="304800"/>
            </a:xfrm>
          </p:grpSpPr>
          <p:sp>
            <p:nvSpPr>
              <p:cNvPr id="1847" name="Google Shape;1847;p82"/>
              <p:cNvSpPr/>
              <p:nvPr/>
            </p:nvSpPr>
            <p:spPr>
              <a:xfrm>
                <a:off x="37338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48" name="Google Shape;1848;p82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3767650" y="3692050"/>
                <a:ext cx="237025" cy="237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49" name="Google Shape;1849;p82"/>
            <p:cNvGrpSpPr/>
            <p:nvPr/>
          </p:nvGrpSpPr>
          <p:grpSpPr>
            <a:xfrm>
              <a:off x="990600" y="3962400"/>
              <a:ext cx="304800" cy="304800"/>
              <a:chOff x="1447800" y="3657600"/>
              <a:chExt cx="304800" cy="304800"/>
            </a:xfrm>
          </p:grpSpPr>
          <p:sp>
            <p:nvSpPr>
              <p:cNvPr id="1850" name="Google Shape;1850;p82"/>
              <p:cNvSpPr/>
              <p:nvPr/>
            </p:nvSpPr>
            <p:spPr>
              <a:xfrm>
                <a:off x="14478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51" name="Google Shape;1851;p8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519250" y="3719525"/>
                <a:ext cx="151449" cy="1720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52" name="Google Shape;1852;p82"/>
            <p:cNvGrpSpPr/>
            <p:nvPr/>
          </p:nvGrpSpPr>
          <p:grpSpPr>
            <a:xfrm>
              <a:off x="3429000" y="3962400"/>
              <a:ext cx="304800" cy="304800"/>
              <a:chOff x="3276600" y="3657600"/>
              <a:chExt cx="304800" cy="304800"/>
            </a:xfrm>
          </p:grpSpPr>
          <p:sp>
            <p:nvSpPr>
              <p:cNvPr id="1853" name="Google Shape;1853;p82"/>
              <p:cNvSpPr/>
              <p:nvPr/>
            </p:nvSpPr>
            <p:spPr>
              <a:xfrm>
                <a:off x="32766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54" name="Google Shape;1854;p82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3309950" y="3681425"/>
                <a:ext cx="232425" cy="232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55" name="Google Shape;1855;p82"/>
          <p:cNvGrpSpPr/>
          <p:nvPr/>
        </p:nvGrpSpPr>
        <p:grpSpPr>
          <a:xfrm>
            <a:off x="7086600" y="3886200"/>
            <a:ext cx="914400" cy="304800"/>
            <a:chOff x="7086600" y="4191000"/>
            <a:chExt cx="914400" cy="304800"/>
          </a:xfrm>
        </p:grpSpPr>
        <p:sp>
          <p:nvSpPr>
            <p:cNvPr id="1856" name="Google Shape;1856;p82"/>
            <p:cNvSpPr/>
            <p:nvPr/>
          </p:nvSpPr>
          <p:spPr>
            <a:xfrm>
              <a:off x="7696200" y="4191000"/>
              <a:ext cx="304800" cy="304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2"/>
            <p:cNvSpPr/>
            <p:nvPr/>
          </p:nvSpPr>
          <p:spPr>
            <a:xfrm>
              <a:off x="7086600" y="4191000"/>
              <a:ext cx="304800" cy="304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8" name="Google Shape;1858;p82"/>
          <p:cNvGrpSpPr/>
          <p:nvPr/>
        </p:nvGrpSpPr>
        <p:grpSpPr>
          <a:xfrm>
            <a:off x="4648200" y="3886200"/>
            <a:ext cx="1524000" cy="304800"/>
            <a:chOff x="4648200" y="3886200"/>
            <a:chExt cx="1524000" cy="304800"/>
          </a:xfrm>
        </p:grpSpPr>
        <p:grpSp>
          <p:nvGrpSpPr>
            <p:cNvPr id="1859" name="Google Shape;1859;p82"/>
            <p:cNvGrpSpPr/>
            <p:nvPr/>
          </p:nvGrpSpPr>
          <p:grpSpPr>
            <a:xfrm>
              <a:off x="4648200" y="3886200"/>
              <a:ext cx="304800" cy="304800"/>
              <a:chOff x="6019800" y="3657600"/>
              <a:chExt cx="304800" cy="304800"/>
            </a:xfrm>
          </p:grpSpPr>
          <p:sp>
            <p:nvSpPr>
              <p:cNvPr id="1860" name="Google Shape;1860;p82"/>
              <p:cNvSpPr/>
              <p:nvPr/>
            </p:nvSpPr>
            <p:spPr>
              <a:xfrm>
                <a:off x="60198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61" name="Google Shape;1861;p82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6072175" y="37093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2" name="Google Shape;1862;p82"/>
            <p:cNvGrpSpPr/>
            <p:nvPr/>
          </p:nvGrpSpPr>
          <p:grpSpPr>
            <a:xfrm>
              <a:off x="5867400" y="3886200"/>
              <a:ext cx="304800" cy="304800"/>
              <a:chOff x="6934200" y="3657600"/>
              <a:chExt cx="304800" cy="304800"/>
            </a:xfrm>
          </p:grpSpPr>
          <p:sp>
            <p:nvSpPr>
              <p:cNvPr id="1863" name="Google Shape;1863;p82"/>
              <p:cNvSpPr/>
              <p:nvPr/>
            </p:nvSpPr>
            <p:spPr>
              <a:xfrm>
                <a:off x="69342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64" name="Google Shape;1864;p82"/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7000875" y="3738575"/>
                <a:ext cx="171132" cy="1502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65" name="Google Shape;1865;p82"/>
          <p:cNvGrpSpPr/>
          <p:nvPr/>
        </p:nvGrpSpPr>
        <p:grpSpPr>
          <a:xfrm>
            <a:off x="2819400" y="3886200"/>
            <a:ext cx="3962400" cy="304800"/>
            <a:chOff x="2819400" y="3505200"/>
            <a:chExt cx="3962400" cy="304800"/>
          </a:xfrm>
        </p:grpSpPr>
        <p:grpSp>
          <p:nvGrpSpPr>
            <p:cNvPr id="1866" name="Google Shape;1866;p82"/>
            <p:cNvGrpSpPr/>
            <p:nvPr/>
          </p:nvGrpSpPr>
          <p:grpSpPr>
            <a:xfrm>
              <a:off x="2819400" y="3505200"/>
              <a:ext cx="304800" cy="304800"/>
              <a:chOff x="2667000" y="3886200"/>
              <a:chExt cx="304800" cy="304800"/>
            </a:xfrm>
          </p:grpSpPr>
          <p:sp>
            <p:nvSpPr>
              <p:cNvPr id="1867" name="Google Shape;1867;p82"/>
              <p:cNvSpPr/>
              <p:nvPr/>
            </p:nvSpPr>
            <p:spPr>
              <a:xfrm>
                <a:off x="2667000" y="3886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68" name="Google Shape;1868;p82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2705075" y="3932525"/>
                <a:ext cx="227650" cy="22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9" name="Google Shape;1869;p82"/>
            <p:cNvGrpSpPr/>
            <p:nvPr/>
          </p:nvGrpSpPr>
          <p:grpSpPr>
            <a:xfrm>
              <a:off x="5257800" y="3505200"/>
              <a:ext cx="304800" cy="304800"/>
              <a:chOff x="6477000" y="3657600"/>
              <a:chExt cx="304800" cy="304800"/>
            </a:xfrm>
          </p:grpSpPr>
          <p:sp>
            <p:nvSpPr>
              <p:cNvPr id="1870" name="Google Shape;1870;p82"/>
              <p:cNvSpPr/>
              <p:nvPr/>
            </p:nvSpPr>
            <p:spPr>
              <a:xfrm>
                <a:off x="64770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71" name="Google Shape;1871;p82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6548850" y="37138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72" name="Google Shape;1872;p82"/>
            <p:cNvGrpSpPr/>
            <p:nvPr/>
          </p:nvGrpSpPr>
          <p:grpSpPr>
            <a:xfrm>
              <a:off x="6477000" y="3505200"/>
              <a:ext cx="304800" cy="304800"/>
              <a:chOff x="5105400" y="3657600"/>
              <a:chExt cx="304800" cy="304800"/>
            </a:xfrm>
          </p:grpSpPr>
          <p:sp>
            <p:nvSpPr>
              <p:cNvPr id="1873" name="Google Shape;1873;p82"/>
              <p:cNvSpPr/>
              <p:nvPr/>
            </p:nvSpPr>
            <p:spPr>
              <a:xfrm>
                <a:off x="51054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74" name="Google Shape;1874;p82"/>
              <p:cNvPicPr preferRelativeResize="0"/>
              <p:nvPr/>
            </p:nvPicPr>
            <p:blipFill rotWithShape="1">
              <a:blip r:embed="rId17">
                <a:alphaModFix/>
              </a:blip>
              <a:srcRect b="0" l="0" r="0" t="0"/>
              <a:stretch/>
            </p:blipFill>
            <p:spPr>
              <a:xfrm>
                <a:off x="5153025" y="3719525"/>
                <a:ext cx="204177" cy="201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875" name="Google Shape;1875;p8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524626" y="3948126"/>
            <a:ext cx="204177" cy="20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876" name="Google Shape;1876;p82"/>
          <p:cNvSpPr txBox="1"/>
          <p:nvPr/>
        </p:nvSpPr>
        <p:spPr>
          <a:xfrm>
            <a:off x="2705100" y="1568699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Targets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How could we best set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targets?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77" name="Google Shape;1877;p82"/>
          <p:cNvSpPr txBox="1"/>
          <p:nvPr/>
        </p:nvSpPr>
        <p:spPr>
          <a:xfrm>
            <a:off x="774700" y="1580188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Dimensions &amp; Connections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How could we recognise two-way relations?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78" name="Google Shape;1878;p82"/>
          <p:cNvSpPr txBox="1"/>
          <p:nvPr/>
        </p:nvSpPr>
        <p:spPr>
          <a:xfrm>
            <a:off x="4622800" y="1580173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Indicators &amp; Data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What kinds of data could we gather, and how?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79" name="Google Shape;1879;p82"/>
          <p:cNvSpPr txBox="1"/>
          <p:nvPr/>
        </p:nvSpPr>
        <p:spPr>
          <a:xfrm>
            <a:off x="6540500" y="1557210"/>
            <a:ext cx="16764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What’s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useful?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What would be most strategic for us to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focus on?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80" name="Google Shape;1880;p8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748577" y="3946318"/>
            <a:ext cx="202390" cy="17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8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152350" y="3954412"/>
            <a:ext cx="161577" cy="1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65"/>
          <p:cNvPicPr preferRelativeResize="0"/>
          <p:nvPr/>
        </p:nvPicPr>
        <p:blipFill rotWithShape="1">
          <a:blip r:embed="rId3">
            <a:alphaModFix/>
          </a:blip>
          <a:srcRect b="8403" l="12952" r="8406" t="8395"/>
          <a:stretch/>
        </p:blipFill>
        <p:spPr>
          <a:xfrm>
            <a:off x="0" y="150050"/>
            <a:ext cx="5259151" cy="49934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65"/>
          <p:cNvSpPr/>
          <p:nvPr/>
        </p:nvSpPr>
        <p:spPr>
          <a:xfrm>
            <a:off x="2371607" y="3769145"/>
            <a:ext cx="6772500" cy="534000"/>
          </a:xfrm>
          <a:prstGeom prst="rect">
            <a:avLst/>
          </a:prstGeom>
          <a:solidFill>
            <a:srgbClr val="6EB647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5" name="Google Shape;315;p65"/>
          <p:cNvCxnSpPr/>
          <p:nvPr/>
        </p:nvCxnSpPr>
        <p:spPr>
          <a:xfrm>
            <a:off x="2371604" y="3754775"/>
            <a:ext cx="6772200" cy="3600"/>
          </a:xfrm>
          <a:prstGeom prst="straightConnector1">
            <a:avLst/>
          </a:prstGeom>
          <a:noFill/>
          <a:ln cap="flat" cmpd="sng" w="152400">
            <a:solidFill>
              <a:srgbClr val="227444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16" name="Google Shape;316;p65"/>
          <p:cNvCxnSpPr/>
          <p:nvPr/>
        </p:nvCxnSpPr>
        <p:spPr>
          <a:xfrm>
            <a:off x="2371575" y="4323450"/>
            <a:ext cx="6772200" cy="3600"/>
          </a:xfrm>
          <a:prstGeom prst="straightConnector1">
            <a:avLst/>
          </a:prstGeom>
          <a:noFill/>
          <a:ln cap="flat" cmpd="sng" w="152400">
            <a:solidFill>
              <a:srgbClr val="067141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317" name="Google Shape;317;p65"/>
          <p:cNvSpPr txBox="1"/>
          <p:nvPr/>
        </p:nvSpPr>
        <p:spPr>
          <a:xfrm>
            <a:off x="5237747" y="830535"/>
            <a:ext cx="25659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would it mean for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place to live in the Doughnut?</a:t>
            </a:r>
            <a:endParaRPr b="1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65"/>
          <p:cNvSpPr txBox="1"/>
          <p:nvPr/>
        </p:nvSpPr>
        <p:spPr>
          <a:xfrm>
            <a:off x="5462517" y="4218654"/>
            <a:ext cx="1773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-GB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 O C I A L   F O U N D A T I O N</a:t>
            </a:r>
            <a:endParaRPr b="0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65"/>
          <p:cNvSpPr txBox="1"/>
          <p:nvPr/>
        </p:nvSpPr>
        <p:spPr>
          <a:xfrm>
            <a:off x="5512834" y="3849971"/>
            <a:ext cx="1612500" cy="372300"/>
          </a:xfrm>
          <a:prstGeom prst="rect">
            <a:avLst/>
          </a:prstGeom>
          <a:solidFill>
            <a:srgbClr val="6DB747"/>
          </a:solidFill>
          <a:ln>
            <a:noFill/>
          </a:ln>
        </p:spPr>
        <p:txBody>
          <a:bodyPr anchorCtr="0" anchor="ctr" bIns="0" lIns="72000" spcFirstLastPara="1" rIns="7200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5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How can our place become</a:t>
            </a:r>
            <a:endParaRPr b="0" i="0" sz="5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5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 home to thriving people in a thriving place, while respecting the wellbeing of all people, and the health of the whole planet?</a:t>
            </a:r>
            <a:endParaRPr b="0" i="0" sz="5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20" name="Google Shape;320;p65"/>
          <p:cNvSpPr txBox="1"/>
          <p:nvPr/>
        </p:nvSpPr>
        <p:spPr>
          <a:xfrm>
            <a:off x="5452471" y="3653121"/>
            <a:ext cx="1773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-GB" sz="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 C O L O G I C A L   C E I L I N 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6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p83"/>
          <p:cNvSpPr/>
          <p:nvPr/>
        </p:nvSpPr>
        <p:spPr>
          <a:xfrm>
            <a:off x="533400" y="457200"/>
            <a:ext cx="7848600" cy="43434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8" name="Google Shape;1888;p83"/>
          <p:cNvSpPr/>
          <p:nvPr/>
        </p:nvSpPr>
        <p:spPr>
          <a:xfrm>
            <a:off x="0" y="457200"/>
            <a:ext cx="533400" cy="4343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9" name="Google Shape;1889;p83"/>
          <p:cNvSpPr/>
          <p:nvPr/>
        </p:nvSpPr>
        <p:spPr>
          <a:xfrm>
            <a:off x="0" y="4800600"/>
            <a:ext cx="5334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0" name="Google Shape;1890;p83"/>
          <p:cNvSpPr/>
          <p:nvPr/>
        </p:nvSpPr>
        <p:spPr>
          <a:xfrm>
            <a:off x="0" y="0"/>
            <a:ext cx="8382000" cy="4572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1" name="Google Shape;1891;p83"/>
          <p:cNvSpPr/>
          <p:nvPr/>
        </p:nvSpPr>
        <p:spPr>
          <a:xfrm>
            <a:off x="533400" y="4800600"/>
            <a:ext cx="78486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 O C I A L   F O U N D A T I O N</a:t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2" name="Google Shape;1892;p83"/>
          <p:cNvSpPr txBox="1"/>
          <p:nvPr/>
        </p:nvSpPr>
        <p:spPr>
          <a:xfrm>
            <a:off x="762000" y="609600"/>
            <a:ext cx="7391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can our place respect the wellbeing of all people?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3" name="Google Shape;1893;p83"/>
          <p:cNvSpPr/>
          <p:nvPr/>
        </p:nvSpPr>
        <p:spPr>
          <a:xfrm>
            <a:off x="8382000" y="0"/>
            <a:ext cx="762000" cy="51435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4D32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con&#10;&#10;Description automatically generated" id="1894" name="Google Shape;1894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343900" y="4381501"/>
            <a:ext cx="838200" cy="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83"/>
          <p:cNvSpPr/>
          <p:nvPr/>
        </p:nvSpPr>
        <p:spPr>
          <a:xfrm rot="-5400000">
            <a:off x="7239000" y="2057399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 Portrait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Global-social zoom in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896" name="Google Shape;1896;p83"/>
          <p:cNvCxnSpPr/>
          <p:nvPr/>
        </p:nvCxnSpPr>
        <p:spPr>
          <a:xfrm>
            <a:off x="0" y="457200"/>
            <a:ext cx="8382000" cy="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1897" name="Google Shape;1897;p83"/>
          <p:cNvCxnSpPr/>
          <p:nvPr/>
        </p:nvCxnSpPr>
        <p:spPr>
          <a:xfrm>
            <a:off x="533400" y="0"/>
            <a:ext cx="0" cy="5144400"/>
          </a:xfrm>
          <a:prstGeom prst="straightConnector1">
            <a:avLst/>
          </a:prstGeom>
          <a:noFill/>
          <a:ln cap="rnd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1898" name="Google Shape;189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1" y="124851"/>
            <a:ext cx="247375" cy="2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64951" y="109725"/>
            <a:ext cx="255550" cy="255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0" name="Google Shape;1900;p83"/>
          <p:cNvGrpSpPr/>
          <p:nvPr/>
        </p:nvGrpSpPr>
        <p:grpSpPr>
          <a:xfrm>
            <a:off x="914400" y="3886200"/>
            <a:ext cx="7162800" cy="685800"/>
            <a:chOff x="1524000" y="3886200"/>
            <a:chExt cx="7162800" cy="685800"/>
          </a:xfrm>
        </p:grpSpPr>
        <p:sp>
          <p:nvSpPr>
            <p:cNvPr id="1901" name="Google Shape;1901;p83"/>
            <p:cNvSpPr txBox="1"/>
            <p:nvPr/>
          </p:nvSpPr>
          <p:spPr>
            <a:xfrm>
              <a:off x="15240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Food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02" name="Google Shape;1902;p83"/>
            <p:cNvSpPr txBox="1"/>
            <p:nvPr/>
          </p:nvSpPr>
          <p:spPr>
            <a:xfrm>
              <a:off x="21336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Water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03" name="Google Shape;1903;p83"/>
            <p:cNvSpPr txBox="1"/>
            <p:nvPr/>
          </p:nvSpPr>
          <p:spPr>
            <a:xfrm>
              <a:off x="27432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Health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04" name="Google Shape;1904;p83"/>
            <p:cNvSpPr txBox="1"/>
            <p:nvPr/>
          </p:nvSpPr>
          <p:spPr>
            <a:xfrm>
              <a:off x="33528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Education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05" name="Google Shape;1905;p83"/>
            <p:cNvSpPr txBox="1"/>
            <p:nvPr/>
          </p:nvSpPr>
          <p:spPr>
            <a:xfrm>
              <a:off x="39624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Housing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06" name="Google Shape;1906;p83"/>
            <p:cNvSpPr txBox="1"/>
            <p:nvPr/>
          </p:nvSpPr>
          <p:spPr>
            <a:xfrm>
              <a:off x="45720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Energy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07" name="Google Shape;1907;p83"/>
            <p:cNvSpPr txBox="1"/>
            <p:nvPr/>
          </p:nvSpPr>
          <p:spPr>
            <a:xfrm>
              <a:off x="51816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Income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&amp; work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08" name="Google Shape;1908;p83"/>
            <p:cNvSpPr txBox="1"/>
            <p:nvPr/>
          </p:nvSpPr>
          <p:spPr>
            <a:xfrm>
              <a:off x="57912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Social</a:t>
              </a:r>
              <a:b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equity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09" name="Google Shape;1909;p83"/>
            <p:cNvSpPr txBox="1"/>
            <p:nvPr/>
          </p:nvSpPr>
          <p:spPr>
            <a:xfrm>
              <a:off x="64008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Equality in diversity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10" name="Google Shape;1910;p83"/>
            <p:cNvSpPr txBox="1"/>
            <p:nvPr/>
          </p:nvSpPr>
          <p:spPr>
            <a:xfrm>
              <a:off x="76200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Political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voice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11" name="Google Shape;1911;p83"/>
            <p:cNvSpPr txBox="1"/>
            <p:nvPr/>
          </p:nvSpPr>
          <p:spPr>
            <a:xfrm>
              <a:off x="82296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Peace &amp; justice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912" name="Google Shape;1912;p83"/>
            <p:cNvSpPr txBox="1"/>
            <p:nvPr/>
          </p:nvSpPr>
          <p:spPr>
            <a:xfrm>
              <a:off x="7010400" y="4267200"/>
              <a:ext cx="45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8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Community &amp; networks</a:t>
              </a:r>
              <a:endParaRPr b="0" i="0" sz="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913" name="Google Shape;1913;p83"/>
            <p:cNvGrpSpPr/>
            <p:nvPr/>
          </p:nvGrpSpPr>
          <p:grpSpPr>
            <a:xfrm>
              <a:off x="8305800" y="3886200"/>
              <a:ext cx="304800" cy="304800"/>
              <a:chOff x="8305800" y="3886200"/>
              <a:chExt cx="304800" cy="304800"/>
            </a:xfrm>
          </p:grpSpPr>
          <p:sp>
            <p:nvSpPr>
              <p:cNvPr id="1914" name="Google Shape;1914;p83"/>
              <p:cNvSpPr/>
              <p:nvPr/>
            </p:nvSpPr>
            <p:spPr>
              <a:xfrm>
                <a:off x="8305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15" name="Google Shape;1915;p8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8353425" y="3936275"/>
                <a:ext cx="211075" cy="211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16" name="Google Shape;1916;p83"/>
            <p:cNvGrpSpPr/>
            <p:nvPr/>
          </p:nvGrpSpPr>
          <p:grpSpPr>
            <a:xfrm>
              <a:off x="1600200" y="3886200"/>
              <a:ext cx="304800" cy="304800"/>
              <a:chOff x="1600200" y="3886200"/>
              <a:chExt cx="304800" cy="304800"/>
            </a:xfrm>
          </p:grpSpPr>
          <p:sp>
            <p:nvSpPr>
              <p:cNvPr id="1917" name="Google Shape;1917;p83"/>
              <p:cNvSpPr/>
              <p:nvPr/>
            </p:nvSpPr>
            <p:spPr>
              <a:xfrm>
                <a:off x="1600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18" name="Google Shape;1918;p8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671650" y="3948125"/>
                <a:ext cx="151449" cy="1720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19" name="Google Shape;1919;p83"/>
            <p:cNvGrpSpPr/>
            <p:nvPr/>
          </p:nvGrpSpPr>
          <p:grpSpPr>
            <a:xfrm>
              <a:off x="2209800" y="3886200"/>
              <a:ext cx="304800" cy="304800"/>
              <a:chOff x="2209800" y="3886200"/>
              <a:chExt cx="304800" cy="304800"/>
            </a:xfrm>
          </p:grpSpPr>
          <p:sp>
            <p:nvSpPr>
              <p:cNvPr id="1920" name="Google Shape;1920;p83"/>
              <p:cNvSpPr/>
              <p:nvPr/>
            </p:nvSpPr>
            <p:spPr>
              <a:xfrm>
                <a:off x="2209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21" name="Google Shape;1921;p8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2252675" y="3926725"/>
                <a:ext cx="216650" cy="216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22" name="Google Shape;1922;p83"/>
            <p:cNvGrpSpPr/>
            <p:nvPr/>
          </p:nvGrpSpPr>
          <p:grpSpPr>
            <a:xfrm>
              <a:off x="2819400" y="3886200"/>
              <a:ext cx="304800" cy="304800"/>
              <a:chOff x="2819400" y="3886200"/>
              <a:chExt cx="304800" cy="304800"/>
            </a:xfrm>
          </p:grpSpPr>
          <p:sp>
            <p:nvSpPr>
              <p:cNvPr id="1923" name="Google Shape;1923;p83"/>
              <p:cNvSpPr/>
              <p:nvPr/>
            </p:nvSpPr>
            <p:spPr>
              <a:xfrm>
                <a:off x="2819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24" name="Google Shape;1924;p8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2862975" y="39347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25" name="Google Shape;1925;p83"/>
            <p:cNvGrpSpPr/>
            <p:nvPr/>
          </p:nvGrpSpPr>
          <p:grpSpPr>
            <a:xfrm>
              <a:off x="3429000" y="3886200"/>
              <a:ext cx="304800" cy="304800"/>
              <a:chOff x="3429000" y="3886200"/>
              <a:chExt cx="304800" cy="304800"/>
            </a:xfrm>
          </p:grpSpPr>
          <p:sp>
            <p:nvSpPr>
              <p:cNvPr id="1926" name="Google Shape;1926;p83"/>
              <p:cNvSpPr/>
              <p:nvPr/>
            </p:nvSpPr>
            <p:spPr>
              <a:xfrm>
                <a:off x="3429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27" name="Google Shape;1927;p83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3467075" y="3932525"/>
                <a:ext cx="227650" cy="22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28" name="Google Shape;1928;p83"/>
            <p:cNvGrpSpPr/>
            <p:nvPr/>
          </p:nvGrpSpPr>
          <p:grpSpPr>
            <a:xfrm>
              <a:off x="4038600" y="3886200"/>
              <a:ext cx="304800" cy="304800"/>
              <a:chOff x="4038600" y="3886200"/>
              <a:chExt cx="304800" cy="304800"/>
            </a:xfrm>
          </p:grpSpPr>
          <p:sp>
            <p:nvSpPr>
              <p:cNvPr id="1929" name="Google Shape;1929;p83"/>
              <p:cNvSpPr/>
              <p:nvPr/>
            </p:nvSpPr>
            <p:spPr>
              <a:xfrm>
                <a:off x="4038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30" name="Google Shape;1930;p8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4071950" y="3910025"/>
                <a:ext cx="232425" cy="232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31" name="Google Shape;1931;p83"/>
            <p:cNvGrpSpPr/>
            <p:nvPr/>
          </p:nvGrpSpPr>
          <p:grpSpPr>
            <a:xfrm>
              <a:off x="4648200" y="3886200"/>
              <a:ext cx="304800" cy="304800"/>
              <a:chOff x="4648200" y="3886200"/>
              <a:chExt cx="304800" cy="304800"/>
            </a:xfrm>
          </p:grpSpPr>
          <p:sp>
            <p:nvSpPr>
              <p:cNvPr id="1932" name="Google Shape;1932;p83"/>
              <p:cNvSpPr/>
              <p:nvPr/>
            </p:nvSpPr>
            <p:spPr>
              <a:xfrm>
                <a:off x="4648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33" name="Google Shape;1933;p83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4682050" y="3920650"/>
                <a:ext cx="237025" cy="237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34" name="Google Shape;1934;p83"/>
            <p:cNvGrpSpPr/>
            <p:nvPr/>
          </p:nvGrpSpPr>
          <p:grpSpPr>
            <a:xfrm>
              <a:off x="5257800" y="3886200"/>
              <a:ext cx="304800" cy="304800"/>
              <a:chOff x="5257800" y="3886200"/>
              <a:chExt cx="304800" cy="304800"/>
            </a:xfrm>
          </p:grpSpPr>
          <p:sp>
            <p:nvSpPr>
              <p:cNvPr id="1935" name="Google Shape;1935;p83"/>
              <p:cNvSpPr/>
              <p:nvPr/>
            </p:nvSpPr>
            <p:spPr>
              <a:xfrm>
                <a:off x="5257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36" name="Google Shape;1936;p83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5310175" y="39379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37" name="Google Shape;1937;p83"/>
            <p:cNvGrpSpPr/>
            <p:nvPr/>
          </p:nvGrpSpPr>
          <p:grpSpPr>
            <a:xfrm>
              <a:off x="5867400" y="3886200"/>
              <a:ext cx="304800" cy="304800"/>
              <a:chOff x="5867400" y="3886200"/>
              <a:chExt cx="304800" cy="304800"/>
            </a:xfrm>
          </p:grpSpPr>
          <p:sp>
            <p:nvSpPr>
              <p:cNvPr id="1938" name="Google Shape;1938;p83"/>
              <p:cNvSpPr/>
              <p:nvPr/>
            </p:nvSpPr>
            <p:spPr>
              <a:xfrm>
                <a:off x="5867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39" name="Google Shape;1939;p83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5939250" y="39424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40" name="Google Shape;1940;p83"/>
            <p:cNvGrpSpPr/>
            <p:nvPr/>
          </p:nvGrpSpPr>
          <p:grpSpPr>
            <a:xfrm>
              <a:off x="7696200" y="3886200"/>
              <a:ext cx="304800" cy="304800"/>
              <a:chOff x="7696200" y="3886200"/>
              <a:chExt cx="304800" cy="304800"/>
            </a:xfrm>
          </p:grpSpPr>
          <p:sp>
            <p:nvSpPr>
              <p:cNvPr id="1941" name="Google Shape;1941;p83"/>
              <p:cNvSpPr/>
              <p:nvPr/>
            </p:nvSpPr>
            <p:spPr>
              <a:xfrm>
                <a:off x="7696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42" name="Google Shape;1942;p83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0"/>
              <a:stretch/>
            </p:blipFill>
            <p:spPr>
              <a:xfrm>
                <a:off x="7735051" y="3915525"/>
                <a:ext cx="232624" cy="2326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43" name="Google Shape;1943;p83"/>
            <p:cNvGrpSpPr/>
            <p:nvPr/>
          </p:nvGrpSpPr>
          <p:grpSpPr>
            <a:xfrm>
              <a:off x="6477000" y="3886200"/>
              <a:ext cx="304800" cy="304800"/>
              <a:chOff x="6477000" y="3886200"/>
              <a:chExt cx="304800" cy="304800"/>
            </a:xfrm>
          </p:grpSpPr>
          <p:sp>
            <p:nvSpPr>
              <p:cNvPr id="1944" name="Google Shape;1944;p83"/>
              <p:cNvSpPr/>
              <p:nvPr/>
            </p:nvSpPr>
            <p:spPr>
              <a:xfrm>
                <a:off x="6477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45" name="Google Shape;1945;p83"/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6543675" y="3967175"/>
                <a:ext cx="171132" cy="1502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46" name="Google Shape;1946;p83"/>
            <p:cNvSpPr/>
            <p:nvPr/>
          </p:nvSpPr>
          <p:spPr>
            <a:xfrm>
              <a:off x="70866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7" name="Google Shape;1947;p83"/>
          <p:cNvGrpSpPr/>
          <p:nvPr/>
        </p:nvGrpSpPr>
        <p:grpSpPr>
          <a:xfrm>
            <a:off x="990600" y="3886200"/>
            <a:ext cx="3352800" cy="304800"/>
            <a:chOff x="990600" y="3962400"/>
            <a:chExt cx="3352800" cy="304800"/>
          </a:xfrm>
        </p:grpSpPr>
        <p:grpSp>
          <p:nvGrpSpPr>
            <p:cNvPr id="1948" name="Google Shape;1948;p83"/>
            <p:cNvGrpSpPr/>
            <p:nvPr/>
          </p:nvGrpSpPr>
          <p:grpSpPr>
            <a:xfrm>
              <a:off x="1600200" y="3962400"/>
              <a:ext cx="304800" cy="304800"/>
              <a:chOff x="1752600" y="3505200"/>
              <a:chExt cx="304800" cy="304800"/>
            </a:xfrm>
          </p:grpSpPr>
          <p:sp>
            <p:nvSpPr>
              <p:cNvPr id="1949" name="Google Shape;1949;p83"/>
              <p:cNvSpPr/>
              <p:nvPr/>
            </p:nvSpPr>
            <p:spPr>
              <a:xfrm>
                <a:off x="1752600" y="3505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50" name="Google Shape;1950;p8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795475" y="3545725"/>
                <a:ext cx="216650" cy="216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1" name="Google Shape;1951;p83"/>
            <p:cNvGrpSpPr/>
            <p:nvPr/>
          </p:nvGrpSpPr>
          <p:grpSpPr>
            <a:xfrm>
              <a:off x="2209800" y="3962400"/>
              <a:ext cx="304800" cy="304800"/>
              <a:chOff x="2362200" y="3657600"/>
              <a:chExt cx="304800" cy="304800"/>
            </a:xfrm>
          </p:grpSpPr>
          <p:sp>
            <p:nvSpPr>
              <p:cNvPr id="1952" name="Google Shape;1952;p83"/>
              <p:cNvSpPr/>
              <p:nvPr/>
            </p:nvSpPr>
            <p:spPr>
              <a:xfrm>
                <a:off x="23622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53" name="Google Shape;1953;p8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2405775" y="37061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4" name="Google Shape;1954;p83"/>
            <p:cNvGrpSpPr/>
            <p:nvPr/>
          </p:nvGrpSpPr>
          <p:grpSpPr>
            <a:xfrm>
              <a:off x="4038600" y="3962400"/>
              <a:ext cx="304800" cy="304800"/>
              <a:chOff x="3733800" y="3657600"/>
              <a:chExt cx="304800" cy="304800"/>
            </a:xfrm>
          </p:grpSpPr>
          <p:sp>
            <p:nvSpPr>
              <p:cNvPr id="1955" name="Google Shape;1955;p83"/>
              <p:cNvSpPr/>
              <p:nvPr/>
            </p:nvSpPr>
            <p:spPr>
              <a:xfrm>
                <a:off x="37338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56" name="Google Shape;1956;p83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3767650" y="3692050"/>
                <a:ext cx="237025" cy="237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7" name="Google Shape;1957;p83"/>
            <p:cNvGrpSpPr/>
            <p:nvPr/>
          </p:nvGrpSpPr>
          <p:grpSpPr>
            <a:xfrm>
              <a:off x="990600" y="3962400"/>
              <a:ext cx="304800" cy="304800"/>
              <a:chOff x="1447800" y="3657600"/>
              <a:chExt cx="304800" cy="304800"/>
            </a:xfrm>
          </p:grpSpPr>
          <p:sp>
            <p:nvSpPr>
              <p:cNvPr id="1958" name="Google Shape;1958;p83"/>
              <p:cNvSpPr/>
              <p:nvPr/>
            </p:nvSpPr>
            <p:spPr>
              <a:xfrm>
                <a:off x="14478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59" name="Google Shape;1959;p8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519250" y="3719525"/>
                <a:ext cx="151449" cy="1720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60" name="Google Shape;1960;p83"/>
            <p:cNvGrpSpPr/>
            <p:nvPr/>
          </p:nvGrpSpPr>
          <p:grpSpPr>
            <a:xfrm>
              <a:off x="3429000" y="3962400"/>
              <a:ext cx="304800" cy="304800"/>
              <a:chOff x="3276600" y="3657600"/>
              <a:chExt cx="304800" cy="304800"/>
            </a:xfrm>
          </p:grpSpPr>
          <p:sp>
            <p:nvSpPr>
              <p:cNvPr id="1961" name="Google Shape;1961;p83"/>
              <p:cNvSpPr/>
              <p:nvPr/>
            </p:nvSpPr>
            <p:spPr>
              <a:xfrm>
                <a:off x="32766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62" name="Google Shape;1962;p8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3309950" y="3681425"/>
                <a:ext cx="232425" cy="232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63" name="Google Shape;1963;p83"/>
          <p:cNvGrpSpPr/>
          <p:nvPr/>
        </p:nvGrpSpPr>
        <p:grpSpPr>
          <a:xfrm>
            <a:off x="7086600" y="3886200"/>
            <a:ext cx="914400" cy="304800"/>
            <a:chOff x="7086600" y="4191000"/>
            <a:chExt cx="914400" cy="304800"/>
          </a:xfrm>
        </p:grpSpPr>
        <p:sp>
          <p:nvSpPr>
            <p:cNvPr id="1964" name="Google Shape;1964;p83"/>
            <p:cNvSpPr/>
            <p:nvPr/>
          </p:nvSpPr>
          <p:spPr>
            <a:xfrm>
              <a:off x="7696200" y="4191000"/>
              <a:ext cx="304800" cy="304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3"/>
            <p:cNvSpPr/>
            <p:nvPr/>
          </p:nvSpPr>
          <p:spPr>
            <a:xfrm>
              <a:off x="7086600" y="4191000"/>
              <a:ext cx="304800" cy="304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83"/>
          <p:cNvGrpSpPr/>
          <p:nvPr/>
        </p:nvGrpSpPr>
        <p:grpSpPr>
          <a:xfrm>
            <a:off x="4648200" y="3886200"/>
            <a:ext cx="1524000" cy="304800"/>
            <a:chOff x="4648200" y="3886200"/>
            <a:chExt cx="1524000" cy="304800"/>
          </a:xfrm>
        </p:grpSpPr>
        <p:grpSp>
          <p:nvGrpSpPr>
            <p:cNvPr id="1967" name="Google Shape;1967;p83"/>
            <p:cNvGrpSpPr/>
            <p:nvPr/>
          </p:nvGrpSpPr>
          <p:grpSpPr>
            <a:xfrm>
              <a:off x="4648200" y="3886200"/>
              <a:ext cx="304800" cy="304800"/>
              <a:chOff x="6019800" y="3657600"/>
              <a:chExt cx="304800" cy="304800"/>
            </a:xfrm>
          </p:grpSpPr>
          <p:sp>
            <p:nvSpPr>
              <p:cNvPr id="1968" name="Google Shape;1968;p83"/>
              <p:cNvSpPr/>
              <p:nvPr/>
            </p:nvSpPr>
            <p:spPr>
              <a:xfrm>
                <a:off x="60198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69" name="Google Shape;1969;p83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6072175" y="37093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70" name="Google Shape;1970;p83"/>
            <p:cNvGrpSpPr/>
            <p:nvPr/>
          </p:nvGrpSpPr>
          <p:grpSpPr>
            <a:xfrm>
              <a:off x="5867400" y="3886200"/>
              <a:ext cx="304800" cy="304800"/>
              <a:chOff x="6934200" y="3657600"/>
              <a:chExt cx="304800" cy="304800"/>
            </a:xfrm>
          </p:grpSpPr>
          <p:sp>
            <p:nvSpPr>
              <p:cNvPr id="1971" name="Google Shape;1971;p83"/>
              <p:cNvSpPr/>
              <p:nvPr/>
            </p:nvSpPr>
            <p:spPr>
              <a:xfrm>
                <a:off x="69342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72" name="Google Shape;1972;p83"/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7000875" y="3738575"/>
                <a:ext cx="171132" cy="1502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73" name="Google Shape;1973;p83"/>
          <p:cNvGrpSpPr/>
          <p:nvPr/>
        </p:nvGrpSpPr>
        <p:grpSpPr>
          <a:xfrm>
            <a:off x="2819400" y="3886200"/>
            <a:ext cx="3962400" cy="304800"/>
            <a:chOff x="2819400" y="3505200"/>
            <a:chExt cx="3962400" cy="304800"/>
          </a:xfrm>
        </p:grpSpPr>
        <p:grpSp>
          <p:nvGrpSpPr>
            <p:cNvPr id="1974" name="Google Shape;1974;p83"/>
            <p:cNvGrpSpPr/>
            <p:nvPr/>
          </p:nvGrpSpPr>
          <p:grpSpPr>
            <a:xfrm>
              <a:off x="2819400" y="3505200"/>
              <a:ext cx="304800" cy="304800"/>
              <a:chOff x="2667000" y="3886200"/>
              <a:chExt cx="304800" cy="304800"/>
            </a:xfrm>
          </p:grpSpPr>
          <p:sp>
            <p:nvSpPr>
              <p:cNvPr id="1975" name="Google Shape;1975;p83"/>
              <p:cNvSpPr/>
              <p:nvPr/>
            </p:nvSpPr>
            <p:spPr>
              <a:xfrm>
                <a:off x="2667000" y="38862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76" name="Google Shape;1976;p83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2705075" y="3932525"/>
                <a:ext cx="227650" cy="22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77" name="Google Shape;1977;p83"/>
            <p:cNvGrpSpPr/>
            <p:nvPr/>
          </p:nvGrpSpPr>
          <p:grpSpPr>
            <a:xfrm>
              <a:off x="5257800" y="3505200"/>
              <a:ext cx="304800" cy="304800"/>
              <a:chOff x="6477000" y="3657600"/>
              <a:chExt cx="304800" cy="304800"/>
            </a:xfrm>
          </p:grpSpPr>
          <p:sp>
            <p:nvSpPr>
              <p:cNvPr id="1978" name="Google Shape;1978;p83"/>
              <p:cNvSpPr/>
              <p:nvPr/>
            </p:nvSpPr>
            <p:spPr>
              <a:xfrm>
                <a:off x="64770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79" name="Google Shape;1979;p83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>
                <a:off x="6548850" y="37138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80" name="Google Shape;1980;p83"/>
            <p:cNvGrpSpPr/>
            <p:nvPr/>
          </p:nvGrpSpPr>
          <p:grpSpPr>
            <a:xfrm>
              <a:off x="6477000" y="3505200"/>
              <a:ext cx="304800" cy="304800"/>
              <a:chOff x="5105400" y="3657600"/>
              <a:chExt cx="304800" cy="304800"/>
            </a:xfrm>
          </p:grpSpPr>
          <p:sp>
            <p:nvSpPr>
              <p:cNvPr id="1981" name="Google Shape;1981;p83"/>
              <p:cNvSpPr/>
              <p:nvPr/>
            </p:nvSpPr>
            <p:spPr>
              <a:xfrm>
                <a:off x="5105400" y="3657600"/>
                <a:ext cx="304800" cy="304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82" name="Google Shape;1982;p83"/>
              <p:cNvPicPr preferRelativeResize="0"/>
              <p:nvPr/>
            </p:nvPicPr>
            <p:blipFill rotWithShape="1">
              <a:blip r:embed="rId17">
                <a:alphaModFix/>
              </a:blip>
              <a:srcRect b="0" l="0" r="0" t="0"/>
              <a:stretch/>
            </p:blipFill>
            <p:spPr>
              <a:xfrm>
                <a:off x="5153025" y="3719525"/>
                <a:ext cx="204177" cy="201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983" name="Google Shape;1983;p8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524626" y="3948126"/>
            <a:ext cx="204177" cy="20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Google Shape;1984;p8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748577" y="3946318"/>
            <a:ext cx="202390" cy="17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8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152350" y="3954412"/>
            <a:ext cx="161577" cy="1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Google Shape;1986;p83"/>
          <p:cNvPicPr preferRelativeResize="0"/>
          <p:nvPr/>
        </p:nvPicPr>
        <p:blipFill rotWithShape="1">
          <a:blip r:embed="rId20">
            <a:alphaModFix/>
          </a:blip>
          <a:srcRect b="13397" l="0" r="24551" t="0"/>
          <a:stretch/>
        </p:blipFill>
        <p:spPr>
          <a:xfrm>
            <a:off x="1040335" y="1183070"/>
            <a:ext cx="1371665" cy="1050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outdoor, tree, fruit&#10;&#10;Description automatically generated" id="1987" name="Google Shape;1987;p83"/>
          <p:cNvPicPr preferRelativeResize="0"/>
          <p:nvPr/>
        </p:nvPicPr>
        <p:blipFill rotWithShape="1">
          <a:blip r:embed="rId21">
            <a:alphaModFix/>
          </a:blip>
          <a:srcRect b="1180" l="9044" r="12915" t="-1180"/>
          <a:stretch/>
        </p:blipFill>
        <p:spPr>
          <a:xfrm>
            <a:off x="1040334" y="2347749"/>
            <a:ext cx="1371661" cy="120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8" name="Google Shape;1988;p83"/>
          <p:cNvPicPr preferRelativeResize="0"/>
          <p:nvPr/>
        </p:nvPicPr>
        <p:blipFill rotWithShape="1">
          <a:blip r:embed="rId22">
            <a:alphaModFix/>
          </a:blip>
          <a:srcRect b="0" l="20608" r="5047" t="12380"/>
          <a:stretch/>
        </p:blipFill>
        <p:spPr>
          <a:xfrm>
            <a:off x="6717738" y="1183070"/>
            <a:ext cx="1371600" cy="10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9" name="Google Shape;1989;p83"/>
          <p:cNvPicPr preferRelativeResize="0"/>
          <p:nvPr/>
        </p:nvPicPr>
        <p:blipFill rotWithShape="1">
          <a:blip r:embed="rId23">
            <a:alphaModFix/>
          </a:blip>
          <a:srcRect b="0" l="0" r="24721" t="0"/>
          <a:stretch/>
        </p:blipFill>
        <p:spPr>
          <a:xfrm>
            <a:off x="6712067" y="2375557"/>
            <a:ext cx="1371600" cy="12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" name="Google Shape;1990;p8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722129" y="1071575"/>
            <a:ext cx="3709911" cy="26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1991" name="Google Shape;1991;p83"/>
          <p:cNvSpPr/>
          <p:nvPr/>
        </p:nvSpPr>
        <p:spPr>
          <a:xfrm>
            <a:off x="2753390" y="1267750"/>
            <a:ext cx="825300" cy="483300"/>
          </a:xfrm>
          <a:prstGeom prst="rect">
            <a:avLst/>
          </a:prstGeom>
          <a:noFill/>
          <a:ln cap="flat" cmpd="sng" w="25400">
            <a:solidFill>
              <a:srgbClr val="ED7D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2" name="Google Shape;1992;p83"/>
          <p:cNvSpPr/>
          <p:nvPr/>
        </p:nvSpPr>
        <p:spPr>
          <a:xfrm>
            <a:off x="2748760" y="2952596"/>
            <a:ext cx="825300" cy="632700"/>
          </a:xfrm>
          <a:prstGeom prst="rect">
            <a:avLst/>
          </a:prstGeom>
          <a:noFill/>
          <a:ln cap="flat" cmpd="sng" w="25400">
            <a:solidFill>
              <a:srgbClr val="ED7D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83"/>
          <p:cNvSpPr/>
          <p:nvPr/>
        </p:nvSpPr>
        <p:spPr>
          <a:xfrm>
            <a:off x="3876896" y="1256144"/>
            <a:ext cx="897000" cy="483300"/>
          </a:xfrm>
          <a:prstGeom prst="rect">
            <a:avLst/>
          </a:prstGeom>
          <a:noFill/>
          <a:ln cap="flat" cmpd="sng" w="25400">
            <a:solidFill>
              <a:srgbClr val="ED7D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4" name="Google Shape;1994;p83"/>
          <p:cNvSpPr/>
          <p:nvPr/>
        </p:nvSpPr>
        <p:spPr>
          <a:xfrm>
            <a:off x="5084017" y="1273967"/>
            <a:ext cx="1341000" cy="603600"/>
          </a:xfrm>
          <a:prstGeom prst="rect">
            <a:avLst/>
          </a:prstGeom>
          <a:noFill/>
          <a:ln cap="flat" cmpd="sng" w="25400">
            <a:solidFill>
              <a:srgbClr val="ED7D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84"/>
          <p:cNvSpPr txBox="1"/>
          <p:nvPr/>
        </p:nvSpPr>
        <p:spPr>
          <a:xfrm>
            <a:off x="629249" y="118361"/>
            <a:ext cx="78855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675" lIns="51400" spcFirstLastPara="1" rIns="51400" wrap="square" tIns="2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Global-social data: Amsterdam</a:t>
            </a:r>
            <a:endParaRPr b="1" i="0" sz="1800" u="none" cap="none" strike="noStrike">
              <a:solidFill>
                <a:srgbClr val="C55A1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picture containing icon&#10;&#10;Description automatically generated" id="2001" name="Google Shape;200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2" name="Google Shape;2002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4849" y="417849"/>
            <a:ext cx="7559998" cy="4651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85"/>
          <p:cNvSpPr txBox="1"/>
          <p:nvPr/>
        </p:nvSpPr>
        <p:spPr>
          <a:xfrm>
            <a:off x="818583" y="55416"/>
            <a:ext cx="75069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Sharing the Data Portrait results</a:t>
            </a:r>
            <a:endParaRPr b="1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09" name="Google Shape;2009;p85"/>
          <p:cNvGrpSpPr/>
          <p:nvPr/>
        </p:nvGrpSpPr>
        <p:grpSpPr>
          <a:xfrm>
            <a:off x="217193" y="701172"/>
            <a:ext cx="2019528" cy="1183541"/>
            <a:chOff x="270506" y="1584031"/>
            <a:chExt cx="2520000" cy="1843235"/>
          </a:xfrm>
        </p:grpSpPr>
        <p:grpSp>
          <p:nvGrpSpPr>
            <p:cNvPr id="2010" name="Google Shape;2010;p85"/>
            <p:cNvGrpSpPr/>
            <p:nvPr/>
          </p:nvGrpSpPr>
          <p:grpSpPr>
            <a:xfrm>
              <a:off x="365155" y="1770900"/>
              <a:ext cx="2329760" cy="1464933"/>
              <a:chOff x="748960" y="1293714"/>
              <a:chExt cx="3457643" cy="2174136"/>
            </a:xfrm>
          </p:grpSpPr>
          <p:pic>
            <p:nvPicPr>
              <p:cNvPr id="2011" name="Google Shape;2011;p8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748960" y="2387850"/>
                <a:ext cx="1637819" cy="108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2" name="Google Shape;2012;p8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03954" y="1353257"/>
                <a:ext cx="1518298" cy="9893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3" name="Google Shape;2013;p8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481429" y="1293714"/>
                <a:ext cx="1650812" cy="1080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4" name="Google Shape;2014;p8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529055" y="2387850"/>
                <a:ext cx="1677548" cy="108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015" name="Google Shape;2015;p85"/>
            <p:cNvCxnSpPr/>
            <p:nvPr/>
          </p:nvCxnSpPr>
          <p:spPr>
            <a:xfrm>
              <a:off x="270506" y="1719893"/>
              <a:ext cx="2520000" cy="2700"/>
            </a:xfrm>
            <a:prstGeom prst="straightConnector1">
              <a:avLst/>
            </a:prstGeom>
            <a:noFill/>
            <a:ln cap="flat" cmpd="sng" w="76200">
              <a:solidFill>
                <a:srgbClr val="227444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16" name="Google Shape;2016;p85"/>
            <p:cNvCxnSpPr/>
            <p:nvPr/>
          </p:nvCxnSpPr>
          <p:spPr>
            <a:xfrm>
              <a:off x="270506" y="3293620"/>
              <a:ext cx="2520000" cy="2700"/>
            </a:xfrm>
            <a:prstGeom prst="straightConnector1">
              <a:avLst/>
            </a:prstGeom>
            <a:noFill/>
            <a:ln cap="flat" cmpd="sng" w="76200">
              <a:solidFill>
                <a:srgbClr val="067141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2017" name="Google Shape;2017;p85"/>
            <p:cNvSpPr txBox="1"/>
            <p:nvPr/>
          </p:nvSpPr>
          <p:spPr>
            <a:xfrm>
              <a:off x="711674" y="3163566"/>
              <a:ext cx="1636800" cy="26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GB" sz="5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 O C I A L   F O U N D A T I O N</a:t>
              </a:r>
              <a:endParaRPr b="0" i="0" sz="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18" name="Google Shape;2018;p85"/>
            <p:cNvSpPr txBox="1"/>
            <p:nvPr/>
          </p:nvSpPr>
          <p:spPr>
            <a:xfrm>
              <a:off x="711674" y="1584031"/>
              <a:ext cx="1636800" cy="26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1" i="0" lang="en-GB" sz="5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 C O L O G I C A L   C E I L I N G</a:t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9" name="Google Shape;2019;p85"/>
          <p:cNvGrpSpPr/>
          <p:nvPr/>
        </p:nvGrpSpPr>
        <p:grpSpPr>
          <a:xfrm>
            <a:off x="217186" y="2177991"/>
            <a:ext cx="5516100" cy="1630469"/>
            <a:chOff x="121827" y="2028565"/>
            <a:chExt cx="2886348" cy="853157"/>
          </a:xfrm>
        </p:grpSpPr>
        <p:grpSp>
          <p:nvGrpSpPr>
            <p:cNvPr id="2020" name="Google Shape;2020;p85"/>
            <p:cNvGrpSpPr/>
            <p:nvPr/>
          </p:nvGrpSpPr>
          <p:grpSpPr>
            <a:xfrm>
              <a:off x="128177" y="2028565"/>
              <a:ext cx="2879998" cy="853157"/>
              <a:chOff x="128177" y="2028565"/>
              <a:chExt cx="2879998" cy="853157"/>
            </a:xfrm>
          </p:grpSpPr>
          <p:pic>
            <p:nvPicPr>
              <p:cNvPr id="2021" name="Google Shape;2021;p8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645" t="13830"/>
              <a:stretch/>
            </p:blipFill>
            <p:spPr>
              <a:xfrm>
                <a:off x="128177" y="2456531"/>
                <a:ext cx="1427045" cy="3431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2" name="Google Shape;2022;p85"/>
              <p:cNvPicPr preferRelativeResize="0"/>
              <p:nvPr/>
            </p:nvPicPr>
            <p:blipFill rotWithShape="1">
              <a:blip r:embed="rId8">
                <a:alphaModFix/>
              </a:blip>
              <a:srcRect b="19184" l="0" r="645" t="14086"/>
              <a:stretch/>
            </p:blipFill>
            <p:spPr>
              <a:xfrm>
                <a:off x="128177" y="2137031"/>
                <a:ext cx="1427045" cy="2558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3" name="Google Shape;2023;p85"/>
              <p:cNvPicPr preferRelativeResize="0"/>
              <p:nvPr/>
            </p:nvPicPr>
            <p:blipFill rotWithShape="1">
              <a:blip r:embed="rId9">
                <a:alphaModFix/>
              </a:blip>
              <a:srcRect b="0" l="645" r="0" t="14089"/>
              <a:stretch/>
            </p:blipFill>
            <p:spPr>
              <a:xfrm>
                <a:off x="1571846" y="2447029"/>
                <a:ext cx="1427045" cy="4346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4" name="Google Shape;2024;p85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17423"/>
              <a:stretch/>
            </p:blipFill>
            <p:spPr>
              <a:xfrm>
                <a:off x="1571846" y="2028565"/>
                <a:ext cx="1436329" cy="4184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025" name="Google Shape;2025;p85"/>
            <p:cNvCxnSpPr/>
            <p:nvPr/>
          </p:nvCxnSpPr>
          <p:spPr>
            <a:xfrm>
              <a:off x="124456" y="2246139"/>
              <a:ext cx="2880000" cy="2700"/>
            </a:xfrm>
            <a:prstGeom prst="straightConnector1">
              <a:avLst/>
            </a:prstGeom>
            <a:noFill/>
            <a:ln cap="flat" cmpd="sng" w="19050">
              <a:solidFill>
                <a:srgbClr val="227444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026" name="Google Shape;2026;p85"/>
            <p:cNvCxnSpPr/>
            <p:nvPr/>
          </p:nvCxnSpPr>
          <p:spPr>
            <a:xfrm>
              <a:off x="121827" y="2609705"/>
              <a:ext cx="2880000" cy="2700"/>
            </a:xfrm>
            <a:prstGeom prst="straightConnector1">
              <a:avLst/>
            </a:prstGeom>
            <a:noFill/>
            <a:ln cap="flat" cmpd="sng" w="19050">
              <a:solidFill>
                <a:srgbClr val="227444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2027" name="Google Shape;2027;p85"/>
          <p:cNvGrpSpPr/>
          <p:nvPr/>
        </p:nvGrpSpPr>
        <p:grpSpPr>
          <a:xfrm>
            <a:off x="5921726" y="1122418"/>
            <a:ext cx="2880001" cy="2584113"/>
            <a:chOff x="5951045" y="1279692"/>
            <a:chExt cx="2880001" cy="2584113"/>
          </a:xfrm>
        </p:grpSpPr>
        <p:pic>
          <p:nvPicPr>
            <p:cNvPr id="2028" name="Google Shape;2028;p85"/>
            <p:cNvPicPr preferRelativeResize="0"/>
            <p:nvPr/>
          </p:nvPicPr>
          <p:blipFill rotWithShape="1">
            <a:blip r:embed="rId11">
              <a:alphaModFix/>
            </a:blip>
            <a:srcRect b="0" l="0" r="21210" t="0"/>
            <a:stretch/>
          </p:blipFill>
          <p:spPr>
            <a:xfrm>
              <a:off x="5951045" y="1279692"/>
              <a:ext cx="2880001" cy="2584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9" name="Google Shape;2029;p85"/>
            <p:cNvSpPr/>
            <p:nvPr/>
          </p:nvSpPr>
          <p:spPr>
            <a:xfrm>
              <a:off x="5951045" y="1279692"/>
              <a:ext cx="708300" cy="2997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5"/>
            <p:cNvSpPr/>
            <p:nvPr/>
          </p:nvSpPr>
          <p:spPr>
            <a:xfrm>
              <a:off x="5951045" y="3564083"/>
              <a:ext cx="649200" cy="2997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031" name="Google Shape;2031;p85"/>
          <p:cNvCxnSpPr/>
          <p:nvPr/>
        </p:nvCxnSpPr>
        <p:spPr>
          <a:xfrm>
            <a:off x="2971732" y="2236806"/>
            <a:ext cx="0" cy="159450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2032" name="Google Shape;2032;p85"/>
          <p:cNvGrpSpPr/>
          <p:nvPr/>
        </p:nvGrpSpPr>
        <p:grpSpPr>
          <a:xfrm>
            <a:off x="217182" y="4152109"/>
            <a:ext cx="8709633" cy="723805"/>
            <a:chOff x="34920" y="1469142"/>
            <a:chExt cx="8709633" cy="723805"/>
          </a:xfrm>
        </p:grpSpPr>
        <p:pic>
          <p:nvPicPr>
            <p:cNvPr id="2033" name="Google Shape;2033;p8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4920" y="1472946"/>
              <a:ext cx="2172631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4" name="Google Shape;2034;p8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207552" y="1472946"/>
              <a:ext cx="2182572" cy="720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5" name="Google Shape;2035;p8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390126" y="1469142"/>
              <a:ext cx="2175422" cy="720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6" name="Google Shape;2036;p85"/>
            <p:cNvPicPr preferRelativeResize="0"/>
            <p:nvPr/>
          </p:nvPicPr>
          <p:blipFill rotWithShape="1">
            <a:blip r:embed="rId15">
              <a:alphaModFix/>
            </a:blip>
            <a:srcRect b="0" l="0" r="0" t="3530"/>
            <a:stretch/>
          </p:blipFill>
          <p:spPr>
            <a:xfrm>
              <a:off x="6565546" y="1470660"/>
              <a:ext cx="2179007" cy="694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37" name="Google Shape;2037;p85"/>
          <p:cNvGrpSpPr/>
          <p:nvPr/>
        </p:nvGrpSpPr>
        <p:grpSpPr>
          <a:xfrm>
            <a:off x="2540251" y="737172"/>
            <a:ext cx="3183844" cy="1122912"/>
            <a:chOff x="2428591" y="1565859"/>
            <a:chExt cx="4082898" cy="1440000"/>
          </a:xfrm>
        </p:grpSpPr>
        <p:pic>
          <p:nvPicPr>
            <p:cNvPr id="2038" name="Google Shape;2038;p8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428591" y="1565859"/>
              <a:ext cx="2037123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9" name="Google Shape;2039;p8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4453173" y="1565859"/>
              <a:ext cx="2058316" cy="1439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0" name="Google Shape;2040;p85"/>
          <p:cNvSpPr txBox="1"/>
          <p:nvPr/>
        </p:nvSpPr>
        <p:spPr>
          <a:xfrm>
            <a:off x="764358" y="459734"/>
            <a:ext cx="979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Amsterdam</a:t>
            </a:r>
            <a:endParaRPr/>
          </a:p>
        </p:txBody>
      </p:sp>
      <p:sp>
        <p:nvSpPr>
          <p:cNvPr id="2041" name="Google Shape;2041;p85"/>
          <p:cNvSpPr txBox="1"/>
          <p:nvPr/>
        </p:nvSpPr>
        <p:spPr>
          <a:xfrm>
            <a:off x="3229877" y="463813"/>
            <a:ext cx="1778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Brussels Capital Region</a:t>
            </a:r>
            <a:endParaRPr/>
          </a:p>
        </p:txBody>
      </p:sp>
      <p:sp>
        <p:nvSpPr>
          <p:cNvPr id="2042" name="Google Shape;2042;p85"/>
          <p:cNvSpPr txBox="1"/>
          <p:nvPr/>
        </p:nvSpPr>
        <p:spPr>
          <a:xfrm>
            <a:off x="2083298" y="1903218"/>
            <a:ext cx="1771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Ladywood, Birmingham</a:t>
            </a:r>
            <a:endParaRPr/>
          </a:p>
        </p:txBody>
      </p:sp>
      <p:sp>
        <p:nvSpPr>
          <p:cNvPr id="2043" name="Google Shape;2043;p85"/>
          <p:cNvSpPr txBox="1"/>
          <p:nvPr/>
        </p:nvSpPr>
        <p:spPr>
          <a:xfrm>
            <a:off x="4276887" y="3868995"/>
            <a:ext cx="59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Leeds</a:t>
            </a:r>
            <a:endParaRPr/>
          </a:p>
        </p:txBody>
      </p:sp>
      <p:sp>
        <p:nvSpPr>
          <p:cNvPr id="2044" name="Google Shape;2044;p85"/>
          <p:cNvSpPr txBox="1"/>
          <p:nvPr/>
        </p:nvSpPr>
        <p:spPr>
          <a:xfrm>
            <a:off x="6940800" y="842144"/>
            <a:ext cx="849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Re-rolled?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8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Google Shape;204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3175" y="356125"/>
            <a:ext cx="3788850" cy="1982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480000" dist="57150">
              <a:srgbClr val="000000">
                <a:alpha val="29800"/>
              </a:srgbClr>
            </a:outerShdw>
          </a:effectLst>
        </p:spPr>
      </p:pic>
      <p:pic>
        <p:nvPicPr>
          <p:cNvPr id="2050" name="Google Shape;2050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550" y="356125"/>
            <a:ext cx="3788850" cy="1982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480000" dist="57150">
              <a:srgbClr val="000000">
                <a:alpha val="29800"/>
              </a:srgbClr>
            </a:outerShdw>
          </a:effectLst>
        </p:spPr>
      </p:pic>
      <p:pic>
        <p:nvPicPr>
          <p:cNvPr id="2051" name="Google Shape;2051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175" y="2571771"/>
            <a:ext cx="3788850" cy="198284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480000" dist="57150">
              <a:srgbClr val="000000">
                <a:alpha val="29800"/>
              </a:srgbClr>
            </a:outerShdw>
          </a:effectLst>
        </p:spPr>
      </p:pic>
      <p:pic>
        <p:nvPicPr>
          <p:cNvPr id="2052" name="Google Shape;2052;p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9550" y="2571763"/>
            <a:ext cx="3788850" cy="19828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480000" dist="57150">
              <a:srgbClr val="000000">
                <a:alpha val="298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D324"/>
        </a:solidFill>
      </p:bgPr>
    </p:bg>
    <p:spTree>
      <p:nvGrpSpPr>
        <p:cNvPr id="2057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con&#10;&#10;Description automatically generated" id="2058" name="Google Shape;2058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241" y="411511"/>
            <a:ext cx="1620181" cy="88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87"/>
          <p:cNvPicPr preferRelativeResize="0"/>
          <p:nvPr/>
        </p:nvPicPr>
        <p:blipFill rotWithShape="1">
          <a:blip r:embed="rId4">
            <a:alphaModFix/>
          </a:blip>
          <a:srcRect b="0" l="17709" r="0" t="20223"/>
          <a:stretch/>
        </p:blipFill>
        <p:spPr>
          <a:xfrm>
            <a:off x="0" y="0"/>
            <a:ext cx="3599894" cy="34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6"/>
          <p:cNvSpPr/>
          <p:nvPr/>
        </p:nvSpPr>
        <p:spPr>
          <a:xfrm>
            <a:off x="1216950" y="341525"/>
            <a:ext cx="6710400" cy="445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66"/>
          <p:cNvSpPr/>
          <p:nvPr/>
        </p:nvSpPr>
        <p:spPr>
          <a:xfrm>
            <a:off x="1216950" y="955582"/>
            <a:ext cx="6710400" cy="34461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7591" y="550868"/>
            <a:ext cx="180727" cy="18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2086" y="536890"/>
            <a:ext cx="194689" cy="19469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6"/>
          <p:cNvSpPr txBox="1"/>
          <p:nvPr/>
        </p:nvSpPr>
        <p:spPr>
          <a:xfrm>
            <a:off x="2907281" y="529381"/>
            <a:ext cx="13281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Local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66"/>
          <p:cNvSpPr txBox="1"/>
          <p:nvPr/>
        </p:nvSpPr>
        <p:spPr>
          <a:xfrm>
            <a:off x="6151191" y="529387"/>
            <a:ext cx="5421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Global</a:t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1" name="Google Shape;331;p66"/>
          <p:cNvCxnSpPr/>
          <p:nvPr/>
        </p:nvCxnSpPr>
        <p:spPr>
          <a:xfrm flipH="1" rot="10800000">
            <a:off x="1338775" y="2671063"/>
            <a:ext cx="3212400" cy="75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332" name="Google Shape;332;p66"/>
          <p:cNvCxnSpPr/>
          <p:nvPr/>
        </p:nvCxnSpPr>
        <p:spPr>
          <a:xfrm>
            <a:off x="4572051" y="957336"/>
            <a:ext cx="0" cy="34425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333" name="Google Shape;333;p66"/>
          <p:cNvSpPr/>
          <p:nvPr/>
        </p:nvSpPr>
        <p:spPr>
          <a:xfrm>
            <a:off x="1216950" y="4399800"/>
            <a:ext cx="6710400" cy="180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 O C I A L   F O U N D A T I O N</a:t>
            </a:r>
            <a:endParaRPr b="0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66"/>
          <p:cNvSpPr/>
          <p:nvPr/>
        </p:nvSpPr>
        <p:spPr>
          <a:xfrm>
            <a:off x="1216950" y="766100"/>
            <a:ext cx="6710400" cy="1914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 C O L O G I C A L   C E I L I N G</a:t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5" name="Google Shape;335;p66"/>
          <p:cNvCxnSpPr/>
          <p:nvPr/>
        </p:nvCxnSpPr>
        <p:spPr>
          <a:xfrm flipH="1" rot="10800000">
            <a:off x="4666692" y="2670772"/>
            <a:ext cx="3138600" cy="48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336" name="Google Shape;336;p66"/>
          <p:cNvSpPr txBox="1"/>
          <p:nvPr/>
        </p:nvSpPr>
        <p:spPr>
          <a:xfrm>
            <a:off x="1366718" y="1084834"/>
            <a:ext cx="3187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our place be as generous as nature?</a:t>
            </a:r>
            <a:endParaRPr b="1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66"/>
          <p:cNvSpPr txBox="1"/>
          <p:nvPr/>
        </p:nvSpPr>
        <p:spPr>
          <a:xfrm>
            <a:off x="1366718" y="4138750"/>
            <a:ext cx="3187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all the people of our </a:t>
            </a:r>
            <a:r>
              <a:rPr b="1" i="0" lang="en-GB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place</a:t>
            </a:r>
            <a:r>
              <a:rPr b="1" i="0" lang="en-GB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thrive?</a:t>
            </a:r>
            <a:endParaRPr b="1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66"/>
          <p:cNvSpPr txBox="1"/>
          <p:nvPr/>
        </p:nvSpPr>
        <p:spPr>
          <a:xfrm>
            <a:off x="4617863" y="1084834"/>
            <a:ext cx="3187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our </a:t>
            </a:r>
            <a:r>
              <a:rPr b="1" i="0" lang="en-GB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place</a:t>
            </a:r>
            <a:r>
              <a:rPr b="1" i="0" lang="en-GB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respect the health of the whole planet?</a:t>
            </a:r>
            <a:endParaRPr b="1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66"/>
          <p:cNvSpPr txBox="1"/>
          <p:nvPr/>
        </p:nvSpPr>
        <p:spPr>
          <a:xfrm>
            <a:off x="4617855" y="4137014"/>
            <a:ext cx="3187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our </a:t>
            </a:r>
            <a:r>
              <a:rPr b="1" i="0" lang="en-GB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place</a:t>
            </a:r>
            <a:r>
              <a:rPr b="1" i="0" lang="en-GB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respect the wellbeing of all people?</a:t>
            </a:r>
            <a:endParaRPr b="1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66"/>
          <p:cNvSpPr/>
          <p:nvPr/>
        </p:nvSpPr>
        <p:spPr>
          <a:xfrm>
            <a:off x="4700838" y="3753994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3789" y="3782552"/>
            <a:ext cx="69844" cy="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6"/>
          <p:cNvSpPr txBox="1"/>
          <p:nvPr/>
        </p:nvSpPr>
        <p:spPr>
          <a:xfrm>
            <a:off x="5199966" y="3922391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Health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3" name="Google Shape;343;p66"/>
          <p:cNvSpPr/>
          <p:nvPr/>
        </p:nvSpPr>
        <p:spPr>
          <a:xfrm>
            <a:off x="5235106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5200" y="3776229"/>
            <a:ext cx="98075" cy="9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6"/>
          <p:cNvSpPr/>
          <p:nvPr/>
        </p:nvSpPr>
        <p:spPr>
          <a:xfrm>
            <a:off x="6036841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66"/>
          <p:cNvSpPr txBox="1"/>
          <p:nvPr/>
        </p:nvSpPr>
        <p:spPr>
          <a:xfrm>
            <a:off x="6001701" y="3922391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47" name="Google Shape;347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52451" y="3769726"/>
            <a:ext cx="109304" cy="10930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6"/>
          <p:cNvSpPr/>
          <p:nvPr/>
        </p:nvSpPr>
        <p:spPr>
          <a:xfrm>
            <a:off x="4700616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66"/>
          <p:cNvSpPr txBox="1"/>
          <p:nvPr/>
        </p:nvSpPr>
        <p:spPr>
          <a:xfrm>
            <a:off x="4665476" y="3922391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Food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50" name="Google Shape;350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3565" y="3782397"/>
            <a:ext cx="69840" cy="7932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6"/>
          <p:cNvSpPr txBox="1"/>
          <p:nvPr/>
        </p:nvSpPr>
        <p:spPr>
          <a:xfrm>
            <a:off x="5734114" y="3922391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Housing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2" name="Google Shape;352;p66"/>
          <p:cNvSpPr/>
          <p:nvPr/>
        </p:nvSpPr>
        <p:spPr>
          <a:xfrm>
            <a:off x="5769596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84633" y="3764827"/>
            <a:ext cx="107182" cy="107183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66"/>
          <p:cNvSpPr txBox="1"/>
          <p:nvPr/>
        </p:nvSpPr>
        <p:spPr>
          <a:xfrm>
            <a:off x="7570227" y="392970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Peace &amp; justice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5" name="Google Shape;355;p66"/>
          <p:cNvSpPr/>
          <p:nvPr/>
        </p:nvSpPr>
        <p:spPr>
          <a:xfrm>
            <a:off x="7605368" y="3753994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66"/>
          <p:cNvSpPr txBox="1"/>
          <p:nvPr/>
        </p:nvSpPr>
        <p:spPr>
          <a:xfrm>
            <a:off x="7324412" y="3922552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Political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voice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7" name="Google Shape;357;p66"/>
          <p:cNvSpPr/>
          <p:nvPr/>
        </p:nvSpPr>
        <p:spPr>
          <a:xfrm>
            <a:off x="6290215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6"/>
          <p:cNvSpPr txBox="1"/>
          <p:nvPr/>
        </p:nvSpPr>
        <p:spPr>
          <a:xfrm>
            <a:off x="6255075" y="3922391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Income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&amp; work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59" name="Google Shape;359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14367" y="3777726"/>
            <a:ext cx="90661" cy="9031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6"/>
          <p:cNvSpPr/>
          <p:nvPr/>
        </p:nvSpPr>
        <p:spPr>
          <a:xfrm>
            <a:off x="6824705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6"/>
          <p:cNvSpPr txBox="1"/>
          <p:nvPr/>
        </p:nvSpPr>
        <p:spPr>
          <a:xfrm>
            <a:off x="6789565" y="3922391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Equality in diversity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62" name="Google Shape;362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55452" y="3791181"/>
            <a:ext cx="78917" cy="6929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6"/>
          <p:cNvSpPr/>
          <p:nvPr/>
        </p:nvSpPr>
        <p:spPr>
          <a:xfrm>
            <a:off x="5502351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66"/>
          <p:cNvSpPr txBox="1"/>
          <p:nvPr/>
        </p:nvSpPr>
        <p:spPr>
          <a:xfrm>
            <a:off x="5467211" y="3922391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Education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65" name="Google Shape;365;p6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519909" y="3775203"/>
            <a:ext cx="104980" cy="10498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6"/>
          <p:cNvSpPr/>
          <p:nvPr/>
        </p:nvSpPr>
        <p:spPr>
          <a:xfrm>
            <a:off x="6557460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66"/>
          <p:cNvSpPr txBox="1"/>
          <p:nvPr/>
        </p:nvSpPr>
        <p:spPr>
          <a:xfrm>
            <a:off x="6522320" y="3922391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equity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68" name="Google Shape;368;p6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590593" y="3779762"/>
            <a:ext cx="72285" cy="8828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66"/>
          <p:cNvSpPr/>
          <p:nvPr/>
        </p:nvSpPr>
        <p:spPr>
          <a:xfrm>
            <a:off x="7091950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6"/>
          <p:cNvSpPr txBox="1"/>
          <p:nvPr/>
        </p:nvSpPr>
        <p:spPr>
          <a:xfrm>
            <a:off x="7031713" y="3922394"/>
            <a:ext cx="2610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Community &amp; networks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71" name="Google Shape;371;p6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113912" y="3782397"/>
            <a:ext cx="94156" cy="9288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6"/>
          <p:cNvSpPr/>
          <p:nvPr/>
        </p:nvSpPr>
        <p:spPr>
          <a:xfrm>
            <a:off x="1543840" y="1464286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6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66471" y="1496851"/>
            <a:ext cx="94547" cy="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6"/>
          <p:cNvSpPr/>
          <p:nvPr/>
        </p:nvSpPr>
        <p:spPr>
          <a:xfrm>
            <a:off x="1930375" y="1464286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6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960903" y="1493362"/>
            <a:ext cx="83456" cy="8345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6"/>
          <p:cNvSpPr/>
          <p:nvPr/>
        </p:nvSpPr>
        <p:spPr>
          <a:xfrm>
            <a:off x="2316910" y="1464286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6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340613" y="1486560"/>
            <a:ext cx="93671" cy="9367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6"/>
          <p:cNvSpPr/>
          <p:nvPr/>
        </p:nvSpPr>
        <p:spPr>
          <a:xfrm>
            <a:off x="2703444" y="1464286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6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730335" y="1490825"/>
            <a:ext cx="91705" cy="8654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6"/>
          <p:cNvSpPr/>
          <p:nvPr/>
        </p:nvSpPr>
        <p:spPr>
          <a:xfrm>
            <a:off x="3089979" y="1464286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6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107088" y="1483943"/>
            <a:ext cx="103401" cy="1034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6"/>
          <p:cNvSpPr/>
          <p:nvPr/>
        </p:nvSpPr>
        <p:spPr>
          <a:xfrm>
            <a:off x="3476514" y="1464286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6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499989" y="1491795"/>
            <a:ext cx="90763" cy="9195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6"/>
          <p:cNvSpPr/>
          <p:nvPr/>
        </p:nvSpPr>
        <p:spPr>
          <a:xfrm>
            <a:off x="3863048" y="1464286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6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893289" y="1499587"/>
            <a:ext cx="75582" cy="6766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6"/>
          <p:cNvSpPr/>
          <p:nvPr/>
        </p:nvSpPr>
        <p:spPr>
          <a:xfrm>
            <a:off x="4249583" y="1464286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ark, night sky&#10;&#10;Description automatically generated" id="387" name="Google Shape;387;p6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282881" y="1502023"/>
            <a:ext cx="74714" cy="7471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6"/>
          <p:cNvSpPr/>
          <p:nvPr/>
        </p:nvSpPr>
        <p:spPr>
          <a:xfrm>
            <a:off x="1543840" y="1464286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6"/>
          <p:cNvSpPr txBox="1"/>
          <p:nvPr/>
        </p:nvSpPr>
        <p:spPr>
          <a:xfrm>
            <a:off x="1473561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Cleanse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air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90" name="Google Shape;390;p6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66471" y="1496851"/>
            <a:ext cx="94547" cy="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6"/>
          <p:cNvSpPr/>
          <p:nvPr/>
        </p:nvSpPr>
        <p:spPr>
          <a:xfrm>
            <a:off x="2316910" y="1464286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6"/>
          <p:cNvSpPr txBox="1"/>
          <p:nvPr/>
        </p:nvSpPr>
        <p:spPr>
          <a:xfrm>
            <a:off x="2246631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Store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carbon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93" name="Google Shape;393;p6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340613" y="1486560"/>
            <a:ext cx="93671" cy="9367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6"/>
          <p:cNvSpPr txBox="1"/>
          <p:nvPr/>
        </p:nvSpPr>
        <p:spPr>
          <a:xfrm>
            <a:off x="3019700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Harvest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5" name="Google Shape;395;p66"/>
          <p:cNvSpPr/>
          <p:nvPr/>
        </p:nvSpPr>
        <p:spPr>
          <a:xfrm>
            <a:off x="3089979" y="1464286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6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107088" y="1483943"/>
            <a:ext cx="103401" cy="10340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6"/>
          <p:cNvSpPr/>
          <p:nvPr/>
        </p:nvSpPr>
        <p:spPr>
          <a:xfrm>
            <a:off x="3476514" y="1464286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66"/>
          <p:cNvSpPr txBox="1"/>
          <p:nvPr/>
        </p:nvSpPr>
        <p:spPr>
          <a:xfrm>
            <a:off x="3406235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Regulate the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temperature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99" name="Google Shape;399;p6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499989" y="1491795"/>
            <a:ext cx="90763" cy="91953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6"/>
          <p:cNvSpPr/>
          <p:nvPr/>
        </p:nvSpPr>
        <p:spPr>
          <a:xfrm>
            <a:off x="2703444" y="1464286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66"/>
          <p:cNvSpPr txBox="1"/>
          <p:nvPr/>
        </p:nvSpPr>
        <p:spPr>
          <a:xfrm>
            <a:off x="2633165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Cycle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02" name="Google Shape;402;p6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730335" y="1490825"/>
            <a:ext cx="91705" cy="8654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66"/>
          <p:cNvSpPr/>
          <p:nvPr/>
        </p:nvSpPr>
        <p:spPr>
          <a:xfrm>
            <a:off x="3863048" y="1464286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66"/>
          <p:cNvSpPr txBox="1"/>
          <p:nvPr/>
        </p:nvSpPr>
        <p:spPr>
          <a:xfrm>
            <a:off x="3792769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Build &amp;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protect soil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05" name="Google Shape;405;p6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893289" y="1499587"/>
            <a:ext cx="75582" cy="6766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6"/>
          <p:cNvSpPr txBox="1"/>
          <p:nvPr/>
        </p:nvSpPr>
        <p:spPr>
          <a:xfrm>
            <a:off x="1860096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House biodiversity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7" name="Google Shape;407;p66"/>
          <p:cNvSpPr/>
          <p:nvPr/>
        </p:nvSpPr>
        <p:spPr>
          <a:xfrm>
            <a:off x="1930375" y="1464286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6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960903" y="1493362"/>
            <a:ext cx="83456" cy="8345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6"/>
          <p:cNvSpPr txBox="1"/>
          <p:nvPr/>
        </p:nvSpPr>
        <p:spPr>
          <a:xfrm>
            <a:off x="4179304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Enhance wellbeing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0" name="Google Shape;410;p66"/>
          <p:cNvSpPr/>
          <p:nvPr/>
        </p:nvSpPr>
        <p:spPr>
          <a:xfrm>
            <a:off x="4249583" y="1464286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ark, night sky&#10;&#10;Description automatically generated" id="411" name="Google Shape;411;p6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282881" y="1502023"/>
            <a:ext cx="74714" cy="7471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6"/>
          <p:cNvSpPr txBox="1"/>
          <p:nvPr/>
        </p:nvSpPr>
        <p:spPr>
          <a:xfrm>
            <a:off x="4073066" y="3922542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Political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voice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3" name="Google Shape;413;p66"/>
          <p:cNvSpPr txBox="1"/>
          <p:nvPr/>
        </p:nvSpPr>
        <p:spPr>
          <a:xfrm>
            <a:off x="3293989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Culture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14" name="Google Shape;414;p66"/>
          <p:cNvGrpSpPr/>
          <p:nvPr/>
        </p:nvGrpSpPr>
        <p:grpSpPr>
          <a:xfrm>
            <a:off x="3329403" y="3754019"/>
            <a:ext cx="140574" cy="140574"/>
            <a:chOff x="5410200" y="3886200"/>
            <a:chExt cx="304800" cy="304800"/>
          </a:xfrm>
        </p:grpSpPr>
        <p:sp>
          <p:nvSpPr>
            <p:cNvPr id="415" name="Google Shape;415;p66"/>
            <p:cNvSpPr/>
            <p:nvPr/>
          </p:nvSpPr>
          <p:spPr>
            <a:xfrm>
              <a:off x="54102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6" name="Google Shape;416;p6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5454000" y="3931850"/>
              <a:ext cx="211100" cy="211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7" name="Google Shape;417;p66"/>
          <p:cNvSpPr/>
          <p:nvPr/>
        </p:nvSpPr>
        <p:spPr>
          <a:xfrm>
            <a:off x="3329128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6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349326" y="3774881"/>
            <a:ext cx="97348" cy="9734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6"/>
          <p:cNvSpPr txBox="1"/>
          <p:nvPr/>
        </p:nvSpPr>
        <p:spPr>
          <a:xfrm>
            <a:off x="3683430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equity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20" name="Google Shape;420;p66"/>
          <p:cNvGrpSpPr/>
          <p:nvPr/>
        </p:nvGrpSpPr>
        <p:grpSpPr>
          <a:xfrm>
            <a:off x="3718890" y="3754019"/>
            <a:ext cx="140574" cy="140574"/>
            <a:chOff x="6324600" y="3886200"/>
            <a:chExt cx="304800" cy="304800"/>
          </a:xfrm>
        </p:grpSpPr>
        <p:sp>
          <p:nvSpPr>
            <p:cNvPr id="421" name="Google Shape;421;p66"/>
            <p:cNvSpPr/>
            <p:nvPr/>
          </p:nvSpPr>
          <p:spPr>
            <a:xfrm>
              <a:off x="63246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2" name="Google Shape;422;p6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396450" y="3942412"/>
              <a:ext cx="156750" cy="1914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3" name="Google Shape;423;p66"/>
          <p:cNvSpPr/>
          <p:nvPr/>
        </p:nvSpPr>
        <p:spPr>
          <a:xfrm>
            <a:off x="3718569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6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51703" y="3779752"/>
            <a:ext cx="72285" cy="88282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6"/>
          <p:cNvSpPr txBox="1"/>
          <p:nvPr/>
        </p:nvSpPr>
        <p:spPr>
          <a:xfrm>
            <a:off x="3878150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Equality in diversity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26" name="Google Shape;426;p66"/>
          <p:cNvGrpSpPr/>
          <p:nvPr/>
        </p:nvGrpSpPr>
        <p:grpSpPr>
          <a:xfrm>
            <a:off x="3913634" y="3754019"/>
            <a:ext cx="140574" cy="140574"/>
            <a:chOff x="6781800" y="3886200"/>
            <a:chExt cx="304800" cy="304800"/>
          </a:xfrm>
        </p:grpSpPr>
        <p:sp>
          <p:nvSpPr>
            <p:cNvPr id="427" name="Google Shape;427;p66"/>
            <p:cNvSpPr/>
            <p:nvPr/>
          </p:nvSpPr>
          <p:spPr>
            <a:xfrm>
              <a:off x="67818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8" name="Google Shape;428;p6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848475" y="3967175"/>
              <a:ext cx="171132" cy="1502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9" name="Google Shape;429;p66"/>
          <p:cNvSpPr/>
          <p:nvPr/>
        </p:nvSpPr>
        <p:spPr>
          <a:xfrm>
            <a:off x="3913290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44037" y="3791171"/>
            <a:ext cx="78917" cy="6929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6"/>
          <p:cNvSpPr txBox="1"/>
          <p:nvPr/>
        </p:nvSpPr>
        <p:spPr>
          <a:xfrm>
            <a:off x="2222252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Housing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32" name="Google Shape;432;p66"/>
          <p:cNvGrpSpPr/>
          <p:nvPr/>
        </p:nvGrpSpPr>
        <p:grpSpPr>
          <a:xfrm>
            <a:off x="2257551" y="3754019"/>
            <a:ext cx="140574" cy="140574"/>
            <a:chOff x="3124200" y="3886200"/>
            <a:chExt cx="304800" cy="304800"/>
          </a:xfrm>
        </p:grpSpPr>
        <p:sp>
          <p:nvSpPr>
            <p:cNvPr id="433" name="Google Shape;433;p66"/>
            <p:cNvSpPr/>
            <p:nvPr/>
          </p:nvSpPr>
          <p:spPr>
            <a:xfrm>
              <a:off x="31242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4" name="Google Shape;434;p6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157550" y="3910025"/>
              <a:ext cx="232425" cy="232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5" name="Google Shape;435;p66"/>
          <p:cNvSpPr/>
          <p:nvPr/>
        </p:nvSpPr>
        <p:spPr>
          <a:xfrm>
            <a:off x="2257392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72771" y="3764817"/>
            <a:ext cx="107182" cy="10718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6"/>
          <p:cNvSpPr txBox="1"/>
          <p:nvPr/>
        </p:nvSpPr>
        <p:spPr>
          <a:xfrm>
            <a:off x="3051332" y="3922373"/>
            <a:ext cx="258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Community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38" name="Google Shape;438;p66"/>
          <p:cNvGrpSpPr/>
          <p:nvPr/>
        </p:nvGrpSpPr>
        <p:grpSpPr>
          <a:xfrm>
            <a:off x="3110615" y="3754019"/>
            <a:ext cx="140574" cy="140574"/>
            <a:chOff x="4953000" y="3886200"/>
            <a:chExt cx="304800" cy="304800"/>
          </a:xfrm>
        </p:grpSpPr>
        <p:sp>
          <p:nvSpPr>
            <p:cNvPr id="439" name="Google Shape;439;p66"/>
            <p:cNvSpPr/>
            <p:nvPr/>
          </p:nvSpPr>
          <p:spPr>
            <a:xfrm>
              <a:off x="49530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0" name="Google Shape;440;p6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000625" y="3948125"/>
              <a:ext cx="204177" cy="2014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Google Shape;441;p66"/>
          <p:cNvSpPr/>
          <p:nvPr/>
        </p:nvSpPr>
        <p:spPr>
          <a:xfrm>
            <a:off x="3110364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6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132326" y="3782386"/>
            <a:ext cx="94156" cy="9288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6"/>
          <p:cNvSpPr txBox="1"/>
          <p:nvPr/>
        </p:nvSpPr>
        <p:spPr>
          <a:xfrm>
            <a:off x="4267797" y="3922542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Peace &amp; justice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4" name="Google Shape;444;p66"/>
          <p:cNvSpPr txBox="1"/>
          <p:nvPr/>
        </p:nvSpPr>
        <p:spPr>
          <a:xfrm>
            <a:off x="1443370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Food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45" name="Google Shape;445;p66"/>
          <p:cNvGrpSpPr/>
          <p:nvPr/>
        </p:nvGrpSpPr>
        <p:grpSpPr>
          <a:xfrm>
            <a:off x="1478576" y="3754019"/>
            <a:ext cx="140574" cy="140574"/>
            <a:chOff x="1295400" y="3886200"/>
            <a:chExt cx="304800" cy="304800"/>
          </a:xfrm>
        </p:grpSpPr>
        <p:sp>
          <p:nvSpPr>
            <p:cNvPr id="446" name="Google Shape;446;p66"/>
            <p:cNvSpPr/>
            <p:nvPr/>
          </p:nvSpPr>
          <p:spPr>
            <a:xfrm>
              <a:off x="12954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7" name="Google Shape;447;p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66850" y="3948125"/>
              <a:ext cx="151449" cy="1720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8" name="Google Shape;448;p66"/>
          <p:cNvSpPr/>
          <p:nvPr/>
        </p:nvSpPr>
        <p:spPr>
          <a:xfrm>
            <a:off x="1478510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1459" y="3782386"/>
            <a:ext cx="69840" cy="7932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6"/>
          <p:cNvSpPr txBox="1"/>
          <p:nvPr/>
        </p:nvSpPr>
        <p:spPr>
          <a:xfrm>
            <a:off x="1638091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51" name="Google Shape;451;p66"/>
          <p:cNvGrpSpPr/>
          <p:nvPr/>
        </p:nvGrpSpPr>
        <p:grpSpPr>
          <a:xfrm>
            <a:off x="1673320" y="3754019"/>
            <a:ext cx="140574" cy="140574"/>
            <a:chOff x="1752600" y="3886200"/>
            <a:chExt cx="304800" cy="304800"/>
          </a:xfrm>
        </p:grpSpPr>
        <p:sp>
          <p:nvSpPr>
            <p:cNvPr id="452" name="Google Shape;452;p66"/>
            <p:cNvSpPr/>
            <p:nvPr/>
          </p:nvSpPr>
          <p:spPr>
            <a:xfrm>
              <a:off x="17526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3" name="Google Shape;453;p66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795475" y="3926725"/>
              <a:ext cx="216650" cy="216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4" name="Google Shape;454;p66"/>
          <p:cNvSpPr/>
          <p:nvPr/>
        </p:nvSpPr>
        <p:spPr>
          <a:xfrm>
            <a:off x="1673230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6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693002" y="3772518"/>
            <a:ext cx="99908" cy="99908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6"/>
          <p:cNvSpPr txBox="1"/>
          <p:nvPr/>
        </p:nvSpPr>
        <p:spPr>
          <a:xfrm>
            <a:off x="1832811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Health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57" name="Google Shape;457;p66"/>
          <p:cNvGrpSpPr/>
          <p:nvPr/>
        </p:nvGrpSpPr>
        <p:grpSpPr>
          <a:xfrm>
            <a:off x="1868063" y="3754019"/>
            <a:ext cx="140574" cy="140574"/>
            <a:chOff x="2209800" y="3886200"/>
            <a:chExt cx="304800" cy="304800"/>
          </a:xfrm>
        </p:grpSpPr>
        <p:sp>
          <p:nvSpPr>
            <p:cNvPr id="458" name="Google Shape;458;p66"/>
            <p:cNvSpPr/>
            <p:nvPr/>
          </p:nvSpPr>
          <p:spPr>
            <a:xfrm>
              <a:off x="22098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9" name="Google Shape;459;p6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253375" y="3934750"/>
              <a:ext cx="212675" cy="21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0" name="Google Shape;460;p66"/>
          <p:cNvSpPr/>
          <p:nvPr/>
        </p:nvSpPr>
        <p:spPr>
          <a:xfrm>
            <a:off x="1867951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88045" y="3776219"/>
            <a:ext cx="98075" cy="9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6"/>
          <p:cNvSpPr txBox="1"/>
          <p:nvPr/>
        </p:nvSpPr>
        <p:spPr>
          <a:xfrm>
            <a:off x="2027532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Education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63" name="Google Shape;463;p66"/>
          <p:cNvGrpSpPr/>
          <p:nvPr/>
        </p:nvGrpSpPr>
        <p:grpSpPr>
          <a:xfrm>
            <a:off x="2062807" y="3754019"/>
            <a:ext cx="140574" cy="140574"/>
            <a:chOff x="2667000" y="3886200"/>
            <a:chExt cx="304800" cy="304800"/>
          </a:xfrm>
        </p:grpSpPr>
        <p:sp>
          <p:nvSpPr>
            <p:cNvPr id="464" name="Google Shape;464;p66"/>
            <p:cNvSpPr/>
            <p:nvPr/>
          </p:nvSpPr>
          <p:spPr>
            <a:xfrm>
              <a:off x="26670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5" name="Google Shape;465;p6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705075" y="3932525"/>
              <a:ext cx="227650" cy="227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6" name="Google Shape;466;p66"/>
          <p:cNvSpPr/>
          <p:nvPr/>
        </p:nvSpPr>
        <p:spPr>
          <a:xfrm>
            <a:off x="2062671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6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80230" y="3775192"/>
            <a:ext cx="104980" cy="104981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6"/>
          <p:cNvSpPr txBox="1"/>
          <p:nvPr/>
        </p:nvSpPr>
        <p:spPr>
          <a:xfrm>
            <a:off x="2856610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Mobility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69" name="Google Shape;469;p66"/>
          <p:cNvGrpSpPr/>
          <p:nvPr/>
        </p:nvGrpSpPr>
        <p:grpSpPr>
          <a:xfrm>
            <a:off x="2891977" y="3754019"/>
            <a:ext cx="140574" cy="140574"/>
            <a:chOff x="4495800" y="3886200"/>
            <a:chExt cx="304800" cy="304800"/>
          </a:xfrm>
        </p:grpSpPr>
        <p:sp>
          <p:nvSpPr>
            <p:cNvPr id="470" name="Google Shape;470;p66"/>
            <p:cNvSpPr/>
            <p:nvPr/>
          </p:nvSpPr>
          <p:spPr>
            <a:xfrm>
              <a:off x="44958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1" name="Google Shape;471;p6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529125" y="3919550"/>
              <a:ext cx="228450" cy="228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2" name="Google Shape;472;p66"/>
          <p:cNvSpPr/>
          <p:nvPr/>
        </p:nvSpPr>
        <p:spPr>
          <a:xfrm>
            <a:off x="2891750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6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907117" y="3769209"/>
            <a:ext cx="105349" cy="1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6"/>
          <p:cNvSpPr txBox="1"/>
          <p:nvPr/>
        </p:nvSpPr>
        <p:spPr>
          <a:xfrm>
            <a:off x="3488709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Income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&amp; work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75" name="Google Shape;475;p66"/>
          <p:cNvGrpSpPr/>
          <p:nvPr/>
        </p:nvGrpSpPr>
        <p:grpSpPr>
          <a:xfrm>
            <a:off x="3524146" y="3754019"/>
            <a:ext cx="140574" cy="140574"/>
            <a:chOff x="5867400" y="3886200"/>
            <a:chExt cx="304800" cy="304800"/>
          </a:xfrm>
        </p:grpSpPr>
        <p:sp>
          <p:nvSpPr>
            <p:cNvPr id="476" name="Google Shape;476;p66"/>
            <p:cNvSpPr/>
            <p:nvPr/>
          </p:nvSpPr>
          <p:spPr>
            <a:xfrm>
              <a:off x="58674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7" name="Google Shape;477;p6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919775" y="3937997"/>
              <a:ext cx="196599" cy="1958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8" name="Google Shape;478;p66"/>
          <p:cNvSpPr/>
          <p:nvPr/>
        </p:nvSpPr>
        <p:spPr>
          <a:xfrm>
            <a:off x="3523849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48001" y="3777716"/>
            <a:ext cx="90661" cy="90318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6"/>
          <p:cNvSpPr txBox="1"/>
          <p:nvPr/>
        </p:nvSpPr>
        <p:spPr>
          <a:xfrm>
            <a:off x="2416973" y="3922380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81" name="Google Shape;481;p66"/>
          <p:cNvGrpSpPr/>
          <p:nvPr/>
        </p:nvGrpSpPr>
        <p:grpSpPr>
          <a:xfrm>
            <a:off x="2452294" y="3754019"/>
            <a:ext cx="140574" cy="140574"/>
            <a:chOff x="3581400" y="3886200"/>
            <a:chExt cx="304800" cy="304800"/>
          </a:xfrm>
        </p:grpSpPr>
        <p:sp>
          <p:nvSpPr>
            <p:cNvPr id="482" name="Google Shape;482;p66"/>
            <p:cNvSpPr/>
            <p:nvPr/>
          </p:nvSpPr>
          <p:spPr>
            <a:xfrm>
              <a:off x="35814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3" name="Google Shape;483;p6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15250" y="3920650"/>
              <a:ext cx="237025" cy="237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4" name="Google Shape;484;p66"/>
          <p:cNvSpPr/>
          <p:nvPr/>
        </p:nvSpPr>
        <p:spPr>
          <a:xfrm>
            <a:off x="2452112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67722" y="3769716"/>
            <a:ext cx="109304" cy="10930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6"/>
          <p:cNvSpPr txBox="1"/>
          <p:nvPr/>
        </p:nvSpPr>
        <p:spPr>
          <a:xfrm>
            <a:off x="2611694" y="3922373"/>
            <a:ext cx="2610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Connectivity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487" name="Google Shape;487;p66"/>
          <p:cNvGrpSpPr/>
          <p:nvPr/>
        </p:nvGrpSpPr>
        <p:grpSpPr>
          <a:xfrm>
            <a:off x="2672146" y="3754019"/>
            <a:ext cx="140574" cy="140574"/>
            <a:chOff x="4038600" y="3886200"/>
            <a:chExt cx="304800" cy="304800"/>
          </a:xfrm>
        </p:grpSpPr>
        <p:sp>
          <p:nvSpPr>
            <p:cNvPr id="488" name="Google Shape;488;p66"/>
            <p:cNvSpPr/>
            <p:nvPr/>
          </p:nvSpPr>
          <p:spPr>
            <a:xfrm>
              <a:off x="40386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9" name="Google Shape;489;p66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4067175" y="3919400"/>
              <a:ext cx="245450" cy="245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66"/>
          <p:cNvSpPr/>
          <p:nvPr/>
        </p:nvSpPr>
        <p:spPr>
          <a:xfrm>
            <a:off x="2671941" y="375383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6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685118" y="3769140"/>
            <a:ext cx="113189" cy="113189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6"/>
          <p:cNvSpPr/>
          <p:nvPr/>
        </p:nvSpPr>
        <p:spPr>
          <a:xfrm>
            <a:off x="5440593" y="1464287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6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5459528" y="1516510"/>
            <a:ext cx="102416" cy="4015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6"/>
          <p:cNvSpPr txBox="1"/>
          <p:nvPr/>
        </p:nvSpPr>
        <p:spPr>
          <a:xfrm>
            <a:off x="5370314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Chemical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pollution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5" name="Google Shape;495;p66"/>
          <p:cNvSpPr/>
          <p:nvPr/>
        </p:nvSpPr>
        <p:spPr>
          <a:xfrm>
            <a:off x="5440593" y="1464287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6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5459528" y="1516510"/>
            <a:ext cx="102416" cy="4015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6"/>
          <p:cNvSpPr/>
          <p:nvPr/>
        </p:nvSpPr>
        <p:spPr>
          <a:xfrm>
            <a:off x="6127446" y="1464287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6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169389" y="1499461"/>
            <a:ext cx="53372" cy="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6"/>
          <p:cNvSpPr txBox="1"/>
          <p:nvPr/>
        </p:nvSpPr>
        <p:spPr>
          <a:xfrm>
            <a:off x="6057167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 withdrawals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00" name="Google Shape;500;p66"/>
          <p:cNvSpPr/>
          <p:nvPr/>
        </p:nvSpPr>
        <p:spPr>
          <a:xfrm>
            <a:off x="6127446" y="1464287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6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169389" y="1499461"/>
            <a:ext cx="53372" cy="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6"/>
          <p:cNvSpPr/>
          <p:nvPr/>
        </p:nvSpPr>
        <p:spPr>
          <a:xfrm>
            <a:off x="4753740" y="1464287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6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777216" y="1491795"/>
            <a:ext cx="90763" cy="91953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6"/>
          <p:cNvSpPr/>
          <p:nvPr/>
        </p:nvSpPr>
        <p:spPr>
          <a:xfrm>
            <a:off x="4753740" y="1464287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66"/>
          <p:cNvSpPr txBox="1"/>
          <p:nvPr/>
        </p:nvSpPr>
        <p:spPr>
          <a:xfrm>
            <a:off x="4683461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Climate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change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06" name="Google Shape;506;p6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777216" y="1491795"/>
            <a:ext cx="90763" cy="91953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6"/>
          <p:cNvSpPr/>
          <p:nvPr/>
        </p:nvSpPr>
        <p:spPr>
          <a:xfrm>
            <a:off x="6470873" y="1464287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&#10;&#10;Description automatically generated with medium confidence" id="508" name="Google Shape;508;p6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6495231" y="1497889"/>
            <a:ext cx="91137" cy="7240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6"/>
          <p:cNvSpPr txBox="1"/>
          <p:nvPr/>
        </p:nvSpPr>
        <p:spPr>
          <a:xfrm>
            <a:off x="6400594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Land conversion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0" name="Google Shape;510;p66"/>
          <p:cNvSpPr/>
          <p:nvPr/>
        </p:nvSpPr>
        <p:spPr>
          <a:xfrm>
            <a:off x="6470873" y="1464287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&#10;&#10;Description automatically generated with medium confidence" id="511" name="Google Shape;511;p6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6495231" y="1497889"/>
            <a:ext cx="91137" cy="7240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6"/>
          <p:cNvSpPr/>
          <p:nvPr/>
        </p:nvSpPr>
        <p:spPr>
          <a:xfrm>
            <a:off x="5784020" y="1464287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, arrow, circle&#10;&#10;Description automatically generated" id="513" name="Google Shape;513;p66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829486" y="1501728"/>
            <a:ext cx="53067" cy="7075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6"/>
          <p:cNvSpPr/>
          <p:nvPr/>
        </p:nvSpPr>
        <p:spPr>
          <a:xfrm>
            <a:off x="5784020" y="1464287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6"/>
          <p:cNvSpPr txBox="1"/>
          <p:nvPr/>
        </p:nvSpPr>
        <p:spPr>
          <a:xfrm>
            <a:off x="5713741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Excessive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fertilizer use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Shape, arrow, circle&#10;&#10;Description automatically generated" id="516" name="Google Shape;516;p66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829486" y="1501728"/>
            <a:ext cx="53067" cy="70756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6"/>
          <p:cNvSpPr/>
          <p:nvPr/>
        </p:nvSpPr>
        <p:spPr>
          <a:xfrm>
            <a:off x="6814299" y="1464287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, circle&#10;&#10;Description automatically generated" id="518" name="Google Shape;518;p6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6845954" y="1495664"/>
            <a:ext cx="79275" cy="7421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6"/>
          <p:cNvSpPr/>
          <p:nvPr/>
        </p:nvSpPr>
        <p:spPr>
          <a:xfrm>
            <a:off x="6814299" y="1464287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6"/>
          <p:cNvSpPr txBox="1"/>
          <p:nvPr/>
        </p:nvSpPr>
        <p:spPr>
          <a:xfrm>
            <a:off x="6744020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Biodiversity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loss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Shape, circle&#10;&#10;Description automatically generated" id="521" name="Google Shape;521;p6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6845954" y="1495664"/>
            <a:ext cx="79275" cy="7421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6"/>
          <p:cNvSpPr/>
          <p:nvPr/>
        </p:nvSpPr>
        <p:spPr>
          <a:xfrm>
            <a:off x="7157726" y="1464287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black, night sky&#10;&#10;Description automatically generated" id="523" name="Google Shape;523;p66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184829" y="1488332"/>
            <a:ext cx="79588" cy="9198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6"/>
          <p:cNvSpPr txBox="1"/>
          <p:nvPr/>
        </p:nvSpPr>
        <p:spPr>
          <a:xfrm>
            <a:off x="7087447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Air</a:t>
            </a:r>
            <a:b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pollution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5" name="Google Shape;525;p66"/>
          <p:cNvSpPr/>
          <p:nvPr/>
        </p:nvSpPr>
        <p:spPr>
          <a:xfrm>
            <a:off x="7157726" y="1464287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black, night sky&#10;&#10;Description automatically generated" id="526" name="Google Shape;526;p66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184829" y="1488332"/>
            <a:ext cx="79588" cy="9198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6"/>
          <p:cNvSpPr/>
          <p:nvPr/>
        </p:nvSpPr>
        <p:spPr>
          <a:xfrm>
            <a:off x="7501152" y="1464287"/>
            <a:ext cx="140700" cy="1407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528" name="Google Shape;528;p66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552448" y="1493095"/>
            <a:ext cx="42885" cy="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6"/>
          <p:cNvSpPr txBox="1"/>
          <p:nvPr/>
        </p:nvSpPr>
        <p:spPr>
          <a:xfrm>
            <a:off x="7430873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Ozone layer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depletion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0" name="Google Shape;530;p66"/>
          <p:cNvSpPr/>
          <p:nvPr/>
        </p:nvSpPr>
        <p:spPr>
          <a:xfrm>
            <a:off x="7501152" y="1464287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531" name="Google Shape;531;p66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552448" y="1493095"/>
            <a:ext cx="42885" cy="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6"/>
          <p:cNvSpPr/>
          <p:nvPr/>
        </p:nvSpPr>
        <p:spPr>
          <a:xfrm>
            <a:off x="5097167" y="1464287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66"/>
          <p:cNvSpPr txBox="1"/>
          <p:nvPr/>
        </p:nvSpPr>
        <p:spPr>
          <a:xfrm>
            <a:off x="5026888" y="1274293"/>
            <a:ext cx="2814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Ocean acidification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Shape&#10;&#10;Description automatically generated" id="534" name="Google Shape;534;p66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5137903" y="1491285"/>
            <a:ext cx="59113" cy="87757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6"/>
          <p:cNvSpPr/>
          <p:nvPr/>
        </p:nvSpPr>
        <p:spPr>
          <a:xfrm>
            <a:off x="4107833" y="3753907"/>
            <a:ext cx="144900" cy="141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66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4140118" y="3784770"/>
            <a:ext cx="76928" cy="7716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6"/>
          <p:cNvSpPr/>
          <p:nvPr/>
        </p:nvSpPr>
        <p:spPr>
          <a:xfrm>
            <a:off x="7358500" y="3762297"/>
            <a:ext cx="144900" cy="141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66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390785" y="3793160"/>
            <a:ext cx="76928" cy="7716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6"/>
          <p:cNvSpPr/>
          <p:nvPr/>
        </p:nvSpPr>
        <p:spPr>
          <a:xfrm>
            <a:off x="4967861" y="3753840"/>
            <a:ext cx="140700" cy="14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6"/>
          <p:cNvSpPr txBox="1"/>
          <p:nvPr/>
        </p:nvSpPr>
        <p:spPr>
          <a:xfrm>
            <a:off x="4932721" y="3922391"/>
            <a:ext cx="21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</a:t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41" name="Google Shape;541;p6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987633" y="3772528"/>
            <a:ext cx="99908" cy="99908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66"/>
          <p:cNvSpPr/>
          <p:nvPr/>
        </p:nvSpPr>
        <p:spPr>
          <a:xfrm>
            <a:off x="4303671" y="3756165"/>
            <a:ext cx="140400" cy="140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66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4327787" y="3785920"/>
            <a:ext cx="93148" cy="79838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6"/>
          <p:cNvSpPr/>
          <p:nvPr/>
        </p:nvSpPr>
        <p:spPr>
          <a:xfrm>
            <a:off x="7601471" y="3762320"/>
            <a:ext cx="140400" cy="140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66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7625588" y="3792075"/>
            <a:ext cx="93148" cy="7983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6"/>
          <p:cNvSpPr/>
          <p:nvPr/>
        </p:nvSpPr>
        <p:spPr>
          <a:xfrm rot="-270801">
            <a:off x="2703623" y="2796926"/>
            <a:ext cx="712911" cy="712911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Challenges  in your place</a:t>
            </a:r>
            <a:endParaRPr b="1" i="0" sz="1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47" name="Google Shape;547;p66"/>
          <p:cNvSpPr/>
          <p:nvPr/>
        </p:nvSpPr>
        <p:spPr>
          <a:xfrm rot="207000">
            <a:off x="1386506" y="1766574"/>
            <a:ext cx="712892" cy="712892"/>
          </a:xfrm>
          <a:prstGeom prst="rect">
            <a:avLst/>
          </a:prstGeom>
          <a:solidFill>
            <a:srgbClr val="77DB78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Local strengths and assets</a:t>
            </a:r>
            <a:endParaRPr b="1" i="0" sz="1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48" name="Google Shape;548;p66"/>
          <p:cNvSpPr/>
          <p:nvPr/>
        </p:nvSpPr>
        <p:spPr>
          <a:xfrm rot="273685">
            <a:off x="5154551" y="2784089"/>
            <a:ext cx="712958" cy="712958"/>
          </a:xfrm>
          <a:prstGeom prst="rect">
            <a:avLst/>
          </a:prstGeom>
          <a:solidFill>
            <a:srgbClr val="B4A7D6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Questions </a:t>
            </a:r>
            <a:endParaRPr b="1" i="0" sz="1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49" name="Google Shape;549;p66"/>
          <p:cNvSpPr/>
          <p:nvPr/>
        </p:nvSpPr>
        <p:spPr>
          <a:xfrm rot="666402">
            <a:off x="6918466" y="1781243"/>
            <a:ext cx="713259" cy="713259"/>
          </a:xfrm>
          <a:prstGeom prst="rect">
            <a:avLst/>
          </a:prstGeom>
          <a:solidFill>
            <a:srgbClr val="F4DD53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Possibilities &amp; dreams</a:t>
            </a:r>
            <a:endParaRPr b="1" i="0" sz="1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50" name="Google Shape;550;p66"/>
          <p:cNvPicPr preferRelativeResize="0"/>
          <p:nvPr/>
        </p:nvPicPr>
        <p:blipFill rotWithShape="1">
          <a:blip r:embed="rId36">
            <a:alphaModFix/>
          </a:blip>
          <a:srcRect b="0" l="0" r="0" t="-1327"/>
          <a:stretch/>
        </p:blipFill>
        <p:spPr>
          <a:xfrm rot="-453345">
            <a:off x="6390660" y="2813492"/>
            <a:ext cx="1008429" cy="724945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4500000" dist="85725">
              <a:srgbClr val="000000">
                <a:alpha val="49800"/>
              </a:srgbClr>
            </a:outerShdw>
          </a:effectLst>
        </p:spPr>
      </p:pic>
      <p:pic>
        <p:nvPicPr>
          <p:cNvPr id="551" name="Google Shape;551;p66"/>
          <p:cNvPicPr preferRelativeResize="0"/>
          <p:nvPr/>
        </p:nvPicPr>
        <p:blipFill rotWithShape="1">
          <a:blip r:embed="rId37">
            <a:alphaModFix/>
          </a:blip>
          <a:srcRect b="0" l="2818" r="3854" t="1497"/>
          <a:stretch/>
        </p:blipFill>
        <p:spPr>
          <a:xfrm rot="380244">
            <a:off x="5675908" y="1797680"/>
            <a:ext cx="906437" cy="645715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4500000" dist="85725">
              <a:srgbClr val="000000">
                <a:alpha val="49800"/>
              </a:srgbClr>
            </a:outerShdw>
          </a:effectLst>
        </p:spPr>
      </p:pic>
      <p:sp>
        <p:nvSpPr>
          <p:cNvPr id="552" name="Google Shape;552;p66"/>
          <p:cNvSpPr/>
          <p:nvPr/>
        </p:nvSpPr>
        <p:spPr>
          <a:xfrm rot="-333138">
            <a:off x="4776695" y="1781291"/>
            <a:ext cx="713146" cy="713146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Current targets &amp; indicators</a:t>
            </a:r>
            <a:endParaRPr b="1" i="0" sz="1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53" name="Google Shape;553;p66"/>
          <p:cNvPicPr preferRelativeResize="0"/>
          <p:nvPr/>
        </p:nvPicPr>
        <p:blipFill rotWithShape="1">
          <a:blip r:embed="rId38">
            <a:alphaModFix/>
          </a:blip>
          <a:srcRect b="0" l="2383" r="1904" t="0"/>
          <a:stretch/>
        </p:blipFill>
        <p:spPr>
          <a:xfrm rot="-642879">
            <a:off x="3862942" y="2848418"/>
            <a:ext cx="938640" cy="732563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4500000" dist="85725">
              <a:srgbClr val="000000">
                <a:alpha val="49800"/>
              </a:srgbClr>
            </a:outerShdw>
          </a:effectLst>
        </p:spPr>
      </p:pic>
      <p:pic>
        <p:nvPicPr>
          <p:cNvPr id="554" name="Google Shape;554;p66"/>
          <p:cNvPicPr preferRelativeResize="0"/>
          <p:nvPr/>
        </p:nvPicPr>
        <p:blipFill rotWithShape="1">
          <a:blip r:embed="rId39">
            <a:alphaModFix/>
          </a:blip>
          <a:srcRect b="0" l="4021" r="2894" t="328"/>
          <a:stretch/>
        </p:blipFill>
        <p:spPr>
          <a:xfrm>
            <a:off x="1338777" y="2860980"/>
            <a:ext cx="978350" cy="694944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4500000" dist="85725">
              <a:srgbClr val="000000">
                <a:alpha val="49800"/>
              </a:srgbClr>
            </a:outerShdw>
          </a:effectLst>
        </p:spPr>
      </p:pic>
      <p:pic>
        <p:nvPicPr>
          <p:cNvPr id="555" name="Google Shape;555;p66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 rot="-402939">
            <a:off x="2391351" y="1750152"/>
            <a:ext cx="978350" cy="748148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4500000" dist="85725">
              <a:srgbClr val="000000">
                <a:alpha val="49800"/>
              </a:srgbClr>
            </a:outerShdw>
          </a:effectLst>
        </p:spPr>
      </p:pic>
      <p:pic>
        <p:nvPicPr>
          <p:cNvPr id="556" name="Google Shape;556;p66"/>
          <p:cNvPicPr preferRelativeResize="0"/>
          <p:nvPr/>
        </p:nvPicPr>
        <p:blipFill rotWithShape="1">
          <a:blip r:embed="rId41">
            <a:alphaModFix/>
          </a:blip>
          <a:srcRect b="0" l="6198" r="3711" t="11363"/>
          <a:stretch/>
        </p:blipFill>
        <p:spPr>
          <a:xfrm rot="207491">
            <a:off x="3572425" y="1844063"/>
            <a:ext cx="837300" cy="587923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4500000" dist="85725">
              <a:srgbClr val="000000">
                <a:alpha val="49800"/>
              </a:srgbClr>
            </a:outerShdw>
          </a:effectLst>
        </p:spPr>
      </p:pic>
      <p:pic>
        <p:nvPicPr>
          <p:cNvPr id="557" name="Google Shape;557;p66"/>
          <p:cNvPicPr preferRelativeResize="0"/>
          <p:nvPr/>
        </p:nvPicPr>
        <p:blipFill rotWithShape="1">
          <a:blip r:embed="rId42">
            <a:alphaModFix/>
          </a:blip>
          <a:srcRect b="6600" l="3499" r="4173" t="5153"/>
          <a:stretch/>
        </p:blipFill>
        <p:spPr>
          <a:xfrm>
            <a:off x="707250" y="0"/>
            <a:ext cx="7729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54" y="4033177"/>
            <a:ext cx="4075249" cy="787998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2820000" dist="47625">
              <a:srgbClr val="000000">
                <a:alpha val="41960"/>
              </a:srgbClr>
            </a:outerShdw>
          </a:effectLst>
        </p:spPr>
      </p:pic>
      <p:pic>
        <p:nvPicPr>
          <p:cNvPr id="563" name="Google Shape;563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54" y="3584631"/>
            <a:ext cx="4075249" cy="787998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228600">
              <a:srgbClr val="000000">
                <a:alpha val="45880"/>
              </a:srgbClr>
            </a:outerShdw>
          </a:effectLst>
        </p:spPr>
      </p:pic>
      <p:pic>
        <p:nvPicPr>
          <p:cNvPr id="564" name="Google Shape;564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2054" y="3136085"/>
            <a:ext cx="4075249" cy="787998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228600">
              <a:srgbClr val="000000">
                <a:alpha val="45880"/>
              </a:srgbClr>
            </a:outerShdw>
          </a:effectLst>
        </p:spPr>
      </p:pic>
      <p:pic>
        <p:nvPicPr>
          <p:cNvPr id="565" name="Google Shape;565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054" y="2687538"/>
            <a:ext cx="4075249" cy="787998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228600">
              <a:srgbClr val="000000">
                <a:alpha val="45880"/>
              </a:srgbClr>
            </a:outerShdw>
          </a:effectLst>
        </p:spPr>
      </p:pic>
      <p:pic>
        <p:nvPicPr>
          <p:cNvPr id="566" name="Google Shape;566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2054" y="2238992"/>
            <a:ext cx="4075249" cy="787998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228600">
              <a:srgbClr val="000000">
                <a:alpha val="45880"/>
              </a:srgbClr>
            </a:outerShdw>
          </a:effectLst>
        </p:spPr>
      </p:pic>
      <p:pic>
        <p:nvPicPr>
          <p:cNvPr id="567" name="Google Shape;567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2054" y="1790446"/>
            <a:ext cx="4075249" cy="787998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228600">
              <a:srgbClr val="000000">
                <a:alpha val="45880"/>
              </a:srgbClr>
            </a:outerShdw>
          </a:effectLst>
        </p:spPr>
      </p:pic>
      <p:pic>
        <p:nvPicPr>
          <p:cNvPr id="568" name="Google Shape;568;p6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2054" y="1341900"/>
            <a:ext cx="4075249" cy="787998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228600">
              <a:srgbClr val="000000">
                <a:alpha val="45880"/>
              </a:srgbClr>
            </a:outerShdw>
          </a:effectLst>
        </p:spPr>
      </p:pic>
      <p:sp>
        <p:nvSpPr>
          <p:cNvPr id="569" name="Google Shape;569;p67"/>
          <p:cNvSpPr txBox="1"/>
          <p:nvPr/>
        </p:nvSpPr>
        <p:spPr>
          <a:xfrm>
            <a:off x="5088255" y="3879200"/>
            <a:ext cx="1993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Local strengths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70" name="Google Shape;570;p67"/>
          <p:cNvSpPr txBox="1"/>
          <p:nvPr/>
        </p:nvSpPr>
        <p:spPr>
          <a:xfrm>
            <a:off x="5088255" y="3398898"/>
            <a:ext cx="2609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Challenges 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71" name="Google Shape;571;p67"/>
          <p:cNvSpPr/>
          <p:nvPr/>
        </p:nvSpPr>
        <p:spPr>
          <a:xfrm rot="-270912">
            <a:off x="6109393" y="3317660"/>
            <a:ext cx="373459" cy="373459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Challenges </a:t>
            </a:r>
            <a:endParaRPr b="1" i="0" sz="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2" name="Google Shape;572;p67"/>
          <p:cNvSpPr/>
          <p:nvPr/>
        </p:nvSpPr>
        <p:spPr>
          <a:xfrm rot="207342">
            <a:off x="6448949" y="3806510"/>
            <a:ext cx="373279" cy="373279"/>
          </a:xfrm>
          <a:prstGeom prst="rect">
            <a:avLst/>
          </a:prstGeom>
          <a:solidFill>
            <a:srgbClr val="77DB78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Strengths</a:t>
            </a:r>
            <a:endParaRPr b="1" i="0" sz="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3" name="Google Shape;573;p67"/>
          <p:cNvSpPr txBox="1"/>
          <p:nvPr/>
        </p:nvSpPr>
        <p:spPr>
          <a:xfrm>
            <a:off x="5088255" y="2918595"/>
            <a:ext cx="1515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Questions 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74" name="Google Shape;574;p67"/>
          <p:cNvSpPr/>
          <p:nvPr/>
        </p:nvSpPr>
        <p:spPr>
          <a:xfrm rot="273665">
            <a:off x="6028086" y="2808579"/>
            <a:ext cx="373483" cy="373483"/>
          </a:xfrm>
          <a:prstGeom prst="rect">
            <a:avLst/>
          </a:prstGeom>
          <a:solidFill>
            <a:srgbClr val="B4A7D6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Questions</a:t>
            </a:r>
            <a:endParaRPr b="1" i="0" sz="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5" name="Google Shape;575;p67"/>
          <p:cNvSpPr txBox="1"/>
          <p:nvPr/>
        </p:nvSpPr>
        <p:spPr>
          <a:xfrm>
            <a:off x="3415697" y="303500"/>
            <a:ext cx="38004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One portrait, many layers</a:t>
            </a:r>
            <a:endParaRPr b="1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6" name="Google Shape;576;p67"/>
          <p:cNvSpPr txBox="1"/>
          <p:nvPr/>
        </p:nvSpPr>
        <p:spPr>
          <a:xfrm>
            <a:off x="5088255" y="2438293"/>
            <a:ext cx="1993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History and stories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77" name="Google Shape;577;p67"/>
          <p:cNvSpPr txBox="1"/>
          <p:nvPr/>
        </p:nvSpPr>
        <p:spPr>
          <a:xfrm>
            <a:off x="5088255" y="1957990"/>
            <a:ext cx="319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Experience and sense of place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78" name="Google Shape;578;p67"/>
          <p:cNvSpPr/>
          <p:nvPr/>
        </p:nvSpPr>
        <p:spPr>
          <a:xfrm rot="234906">
            <a:off x="8132963" y="1377970"/>
            <a:ext cx="373472" cy="373472"/>
          </a:xfrm>
          <a:prstGeom prst="rect">
            <a:avLst/>
          </a:prstGeom>
          <a:solidFill>
            <a:srgbClr val="F4DD53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Possibilities &amp; dreams</a:t>
            </a:r>
            <a:endParaRPr b="1" i="0" sz="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79" name="Google Shape;579;p67"/>
          <p:cNvSpPr txBox="1"/>
          <p:nvPr/>
        </p:nvSpPr>
        <p:spPr>
          <a:xfrm>
            <a:off x="5088255" y="1477688"/>
            <a:ext cx="319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Dreams, possibilities and imagination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80" name="Google Shape;580;p67"/>
          <p:cNvSpPr txBox="1"/>
          <p:nvPr/>
        </p:nvSpPr>
        <p:spPr>
          <a:xfrm>
            <a:off x="5088255" y="4372600"/>
            <a:ext cx="225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Targets and indicators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81" name="Google Shape;581;p67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2818" r="3854" t="1497"/>
          <a:stretch/>
        </p:blipFill>
        <p:spPr>
          <a:xfrm>
            <a:off x="7647080" y="1884403"/>
            <a:ext cx="567100" cy="403993"/>
          </a:xfrm>
          <a:prstGeom prst="rect">
            <a:avLst/>
          </a:prstGeom>
          <a:noFill/>
          <a:ln cap="flat" cmpd="sng" w="38100">
            <a:solidFill>
              <a:srgbClr val="F5905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2" name="Google Shape;582;p67"/>
          <p:cNvPicPr preferRelativeResize="0"/>
          <p:nvPr/>
        </p:nvPicPr>
        <p:blipFill rotWithShape="1">
          <a:blip r:embed="rId12">
            <a:alphaModFix/>
          </a:blip>
          <a:srcRect b="0" l="6198" r="3711" t="11363"/>
          <a:stretch/>
        </p:blipFill>
        <p:spPr>
          <a:xfrm>
            <a:off x="6723038" y="2354774"/>
            <a:ext cx="562688" cy="395099"/>
          </a:xfrm>
          <a:prstGeom prst="rect">
            <a:avLst/>
          </a:prstGeom>
          <a:noFill/>
          <a:ln cap="flat" cmpd="sng" w="3810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3" name="Google Shape;583;p6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42024" y="197550"/>
            <a:ext cx="1515300" cy="85236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67"/>
          <p:cNvSpPr/>
          <p:nvPr/>
        </p:nvSpPr>
        <p:spPr>
          <a:xfrm rot="678054">
            <a:off x="7300890" y="4362661"/>
            <a:ext cx="373542" cy="373542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Indicator</a:t>
            </a:r>
            <a:endParaRPr b="1" i="0" sz="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85" name="Google Shape;585;p67"/>
          <p:cNvSpPr/>
          <p:nvPr/>
        </p:nvSpPr>
        <p:spPr>
          <a:xfrm rot="-331918">
            <a:off x="6961013" y="4280443"/>
            <a:ext cx="373439" cy="373439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Target</a:t>
            </a:r>
            <a:endParaRPr b="1" i="0" sz="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54" y="4033177"/>
            <a:ext cx="4075249" cy="787998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2820000" dist="47625">
              <a:srgbClr val="000000">
                <a:alpha val="41960"/>
              </a:srgbClr>
            </a:outerShdw>
          </a:effectLst>
        </p:spPr>
      </p:pic>
      <p:sp>
        <p:nvSpPr>
          <p:cNvPr id="591" name="Google Shape;591;p68"/>
          <p:cNvSpPr txBox="1"/>
          <p:nvPr/>
        </p:nvSpPr>
        <p:spPr>
          <a:xfrm>
            <a:off x="5088255" y="4372600"/>
            <a:ext cx="225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Targets and indicators</a:t>
            </a:r>
            <a:endParaRPr b="0" i="0" sz="14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92" name="Google Shape;592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4300" y="377975"/>
            <a:ext cx="2317682" cy="1640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460000" dist="76200">
              <a:srgbClr val="000000">
                <a:alpha val="31760"/>
              </a:srgbClr>
            </a:outerShdw>
          </a:effectLst>
        </p:spPr>
      </p:pic>
      <p:pic>
        <p:nvPicPr>
          <p:cNvPr id="593" name="Google Shape;593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83199" y="1280377"/>
            <a:ext cx="2317675" cy="164311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460000" dist="76200">
              <a:srgbClr val="000000">
                <a:alpha val="31760"/>
              </a:srgbClr>
            </a:outerShdw>
          </a:effectLst>
        </p:spPr>
      </p:pic>
      <p:pic>
        <p:nvPicPr>
          <p:cNvPr id="594" name="Google Shape;594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45450" y="2018200"/>
            <a:ext cx="2317676" cy="164521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460000" dist="76200">
              <a:srgbClr val="000000">
                <a:alpha val="31760"/>
              </a:srgbClr>
            </a:outerShdw>
          </a:effectLst>
        </p:spPr>
      </p:pic>
      <p:sp>
        <p:nvSpPr>
          <p:cNvPr id="595" name="Google Shape;595;p68"/>
          <p:cNvSpPr/>
          <p:nvPr/>
        </p:nvSpPr>
        <p:spPr>
          <a:xfrm rot="678054">
            <a:off x="7300890" y="4362661"/>
            <a:ext cx="373542" cy="373542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Indicator</a:t>
            </a:r>
            <a:endParaRPr b="1" i="0" sz="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96" name="Google Shape;596;p68"/>
          <p:cNvSpPr/>
          <p:nvPr/>
        </p:nvSpPr>
        <p:spPr>
          <a:xfrm rot="-331918">
            <a:off x="6961013" y="4280443"/>
            <a:ext cx="373439" cy="373439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18000" lIns="18000" spcFirstLastPara="1" rIns="18000" wrap="square" tIns="18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Target</a:t>
            </a:r>
            <a:endParaRPr b="1" i="0" sz="6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97" name="Google Shape;597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2054" y="377975"/>
            <a:ext cx="3788850" cy="1982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480000" dist="57150">
              <a:srgbClr val="000000">
                <a:alpha val="29800"/>
              </a:srgbClr>
            </a:outerShdw>
          </a:effectLst>
        </p:spPr>
      </p:pic>
      <p:pic>
        <p:nvPicPr>
          <p:cNvPr id="598" name="Google Shape;598;p68"/>
          <p:cNvPicPr preferRelativeResize="0"/>
          <p:nvPr/>
        </p:nvPicPr>
        <p:blipFill rotWithShape="1">
          <a:blip r:embed="rId8">
            <a:alphaModFix/>
          </a:blip>
          <a:srcRect b="16243" l="0" r="0" t="9786"/>
          <a:stretch/>
        </p:blipFill>
        <p:spPr>
          <a:xfrm>
            <a:off x="986802" y="1680571"/>
            <a:ext cx="3790800" cy="1982843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3140" y="268050"/>
            <a:ext cx="4141170" cy="2518691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9"/>
          <p:cNvSpPr/>
          <p:nvPr/>
        </p:nvSpPr>
        <p:spPr>
          <a:xfrm>
            <a:off x="294176" y="268050"/>
            <a:ext cx="3918900" cy="454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9"/>
          <p:cNvSpPr txBox="1"/>
          <p:nvPr/>
        </p:nvSpPr>
        <p:spPr>
          <a:xfrm>
            <a:off x="327922" y="355758"/>
            <a:ext cx="39189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Design principles of the Data Portrait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Be locally relevant, rather than comparable between places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Take the long view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Compare desired outcomes versus current performance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Offer a holistic ‘snapshot’ for discussing complex issues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Create an opportunity for tracking progress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Combine data with community perspectives</a:t>
            </a:r>
            <a:endParaRPr/>
          </a:p>
        </p:txBody>
      </p:sp>
      <p:grpSp>
        <p:nvGrpSpPr>
          <p:cNvPr id="608" name="Google Shape;608;p69"/>
          <p:cNvGrpSpPr/>
          <p:nvPr/>
        </p:nvGrpSpPr>
        <p:grpSpPr>
          <a:xfrm>
            <a:off x="4806769" y="2999867"/>
            <a:ext cx="4134000" cy="1808956"/>
            <a:chOff x="4820304" y="2969814"/>
            <a:chExt cx="4134000" cy="1786800"/>
          </a:xfrm>
        </p:grpSpPr>
        <p:sp>
          <p:nvSpPr>
            <p:cNvPr id="609" name="Google Shape;609;p69"/>
            <p:cNvSpPr/>
            <p:nvPr/>
          </p:nvSpPr>
          <p:spPr>
            <a:xfrm>
              <a:off x="4820304" y="2969814"/>
              <a:ext cx="4134000" cy="17868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0" name="Google Shape;610;p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595738" y="3004831"/>
              <a:ext cx="1311151" cy="17028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11" name="Google Shape;611;p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854049" y="3003964"/>
              <a:ext cx="1311151" cy="1701886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12" name="Google Shape;612;p6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216377" y="3003964"/>
              <a:ext cx="1328185" cy="1702800"/>
            </a:xfrm>
            <a:prstGeom prst="rect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con&#10;&#10;Description automatically generated" id="618" name="Google Shape;61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70"/>
          <p:cNvSpPr txBox="1"/>
          <p:nvPr/>
        </p:nvSpPr>
        <p:spPr>
          <a:xfrm>
            <a:off x="5235773" y="1141575"/>
            <a:ext cx="360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If available targets and indicators are not numerically comparable, they can still be usefully assessed qualitatively. </a:t>
            </a:r>
            <a:endParaRPr b="0" i="0" sz="15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20" name="Google Shape;620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106509" y="4676773"/>
            <a:ext cx="914401" cy="27889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0"/>
          <p:cNvSpPr/>
          <p:nvPr/>
        </p:nvSpPr>
        <p:spPr>
          <a:xfrm rot="441295">
            <a:off x="5407881" y="2432901"/>
            <a:ext cx="649141" cy="6491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Bilbo"/>
                <a:ea typeface="Bilbo"/>
                <a:cs typeface="Bilbo"/>
                <a:sym typeface="Bilbo"/>
              </a:rPr>
              <a:t>Social </a:t>
            </a:r>
            <a:endParaRPr b="1" i="0" sz="1100" u="none" cap="none" strike="noStrike">
              <a:solidFill>
                <a:schemeClr val="dk1"/>
              </a:solidFill>
              <a:latin typeface="Bilbo"/>
              <a:ea typeface="Bilbo"/>
              <a:cs typeface="Bilbo"/>
              <a:sym typeface="Bilb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Bilbo"/>
                <a:ea typeface="Bilbo"/>
                <a:cs typeface="Bilbo"/>
                <a:sym typeface="Bilbo"/>
              </a:rPr>
              <a:t>target</a:t>
            </a:r>
            <a:endParaRPr b="1" i="0" sz="1100" u="none" cap="none" strike="noStrike">
              <a:solidFill>
                <a:schemeClr val="dk1"/>
              </a:solidFill>
              <a:highlight>
                <a:srgbClr val="77DB78"/>
              </a:highlight>
              <a:latin typeface="Bilbo"/>
              <a:ea typeface="Bilbo"/>
              <a:cs typeface="Bilbo"/>
              <a:sym typeface="Bilbo"/>
            </a:endParaRPr>
          </a:p>
        </p:txBody>
      </p:sp>
      <p:sp>
        <p:nvSpPr>
          <p:cNvPr id="622" name="Google Shape;622;p70"/>
          <p:cNvSpPr/>
          <p:nvPr/>
        </p:nvSpPr>
        <p:spPr>
          <a:xfrm rot="-373923">
            <a:off x="6219747" y="2449582"/>
            <a:ext cx="649438" cy="649438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Bilbo"/>
                <a:ea typeface="Bilbo"/>
                <a:cs typeface="Bilbo"/>
                <a:sym typeface="Bilbo"/>
              </a:rPr>
              <a:t>Social indicator</a:t>
            </a:r>
            <a:endParaRPr b="1" i="0" sz="1100" u="none" cap="none" strike="noStrike">
              <a:solidFill>
                <a:srgbClr val="000000"/>
              </a:solidFill>
              <a:highlight>
                <a:srgbClr val="77DB78"/>
              </a:highlight>
              <a:latin typeface="Bilbo"/>
              <a:ea typeface="Bilbo"/>
              <a:cs typeface="Bilbo"/>
              <a:sym typeface="Bilbo"/>
            </a:endParaRPr>
          </a:p>
        </p:txBody>
      </p:sp>
      <p:sp>
        <p:nvSpPr>
          <p:cNvPr id="623" name="Google Shape;623;p70"/>
          <p:cNvSpPr txBox="1"/>
          <p:nvPr/>
        </p:nvSpPr>
        <p:spPr>
          <a:xfrm>
            <a:off x="5247472" y="761725"/>
            <a:ext cx="2152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Qualitative data</a:t>
            </a:r>
            <a:endParaRPr b="1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4" name="Google Shape;624;p70"/>
          <p:cNvSpPr txBox="1"/>
          <p:nvPr/>
        </p:nvSpPr>
        <p:spPr>
          <a:xfrm>
            <a:off x="977075" y="761725"/>
            <a:ext cx="2431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Quantitative data</a:t>
            </a:r>
            <a:endParaRPr b="1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5" name="Google Shape;625;p70"/>
          <p:cNvSpPr txBox="1"/>
          <p:nvPr/>
        </p:nvSpPr>
        <p:spPr>
          <a:xfrm>
            <a:off x="972000" y="1177225"/>
            <a:ext cx="360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If available targets and indicators are comparable numerically, their ratios can indicate shortfall or overshoot.</a:t>
            </a:r>
            <a:endParaRPr b="0" i="0" sz="15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26" name="Google Shape;626;p70"/>
          <p:cNvSpPr/>
          <p:nvPr/>
        </p:nvSpPr>
        <p:spPr>
          <a:xfrm rot="441295">
            <a:off x="7098131" y="2808252"/>
            <a:ext cx="649141" cy="6491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Bilbo"/>
                <a:ea typeface="Bilbo"/>
                <a:cs typeface="Bilbo"/>
                <a:sym typeface="Bilbo"/>
              </a:rPr>
              <a:t>Ecological target</a:t>
            </a:r>
            <a:endParaRPr b="1" i="0" sz="1100" u="none" cap="none" strike="noStrike">
              <a:solidFill>
                <a:schemeClr val="dk1"/>
              </a:solidFill>
              <a:highlight>
                <a:srgbClr val="77DB78"/>
              </a:highlight>
              <a:latin typeface="Bilbo"/>
              <a:ea typeface="Bilbo"/>
              <a:cs typeface="Bilbo"/>
              <a:sym typeface="Bilbo"/>
            </a:endParaRPr>
          </a:p>
        </p:txBody>
      </p:sp>
      <p:sp>
        <p:nvSpPr>
          <p:cNvPr id="627" name="Google Shape;627;p70"/>
          <p:cNvSpPr/>
          <p:nvPr/>
        </p:nvSpPr>
        <p:spPr>
          <a:xfrm rot="-373923">
            <a:off x="7909996" y="2824932"/>
            <a:ext cx="649438" cy="649438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Bilbo"/>
                <a:ea typeface="Bilbo"/>
                <a:cs typeface="Bilbo"/>
                <a:sym typeface="Bilbo"/>
              </a:rPr>
              <a:t>Ecological indicator</a:t>
            </a:r>
            <a:endParaRPr b="1" i="0" sz="1100" u="none" cap="none" strike="noStrike">
              <a:solidFill>
                <a:srgbClr val="000000"/>
              </a:solidFill>
              <a:highlight>
                <a:srgbClr val="77DB78"/>
              </a:highlight>
              <a:latin typeface="Bilbo"/>
              <a:ea typeface="Bilbo"/>
              <a:cs typeface="Bilbo"/>
              <a:sym typeface="Bilbo"/>
            </a:endParaRPr>
          </a:p>
        </p:txBody>
      </p:sp>
      <p:sp>
        <p:nvSpPr>
          <p:cNvPr id="628" name="Google Shape;628;p70"/>
          <p:cNvSpPr/>
          <p:nvPr/>
        </p:nvSpPr>
        <p:spPr>
          <a:xfrm>
            <a:off x="987164" y="3161164"/>
            <a:ext cx="716400" cy="649200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Social target</a:t>
            </a:r>
            <a:endParaRPr b="1" i="0" sz="900" u="none" cap="none" strike="noStrike">
              <a:solidFill>
                <a:schemeClr val="dk1"/>
              </a:solidFill>
              <a:highlight>
                <a:srgbClr val="77DB78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29" name="Google Shape;629;p70"/>
          <p:cNvSpPr/>
          <p:nvPr/>
        </p:nvSpPr>
        <p:spPr>
          <a:xfrm>
            <a:off x="987880" y="2189170"/>
            <a:ext cx="716400" cy="649500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Social indicator</a:t>
            </a:r>
            <a:endParaRPr b="1" i="0" sz="900" u="none" cap="none" strike="noStrike">
              <a:solidFill>
                <a:srgbClr val="000000"/>
              </a:solidFill>
              <a:highlight>
                <a:srgbClr val="77DB78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30" name="Google Shape;630;p70"/>
          <p:cNvSpPr/>
          <p:nvPr/>
        </p:nvSpPr>
        <p:spPr>
          <a:xfrm>
            <a:off x="2801575" y="3154850"/>
            <a:ext cx="716100" cy="649200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Ecological target</a:t>
            </a:r>
            <a:endParaRPr b="1" i="0" sz="900" u="none" cap="none" strike="noStrike">
              <a:solidFill>
                <a:schemeClr val="dk1"/>
              </a:solidFill>
              <a:highlight>
                <a:srgbClr val="77DB78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31" name="Google Shape;631;p70"/>
          <p:cNvSpPr/>
          <p:nvPr/>
        </p:nvSpPr>
        <p:spPr>
          <a:xfrm>
            <a:off x="2801576" y="2183150"/>
            <a:ext cx="716100" cy="649500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42863" rotWithShape="0" algn="bl" dir="6000000" dist="28575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Ecological indicator</a:t>
            </a:r>
            <a:endParaRPr b="1" i="0" sz="900" u="none" cap="none" strike="noStrike">
              <a:solidFill>
                <a:srgbClr val="000000"/>
              </a:solidFill>
              <a:highlight>
                <a:srgbClr val="77DB78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632" name="Google Shape;632;p70"/>
          <p:cNvCxnSpPr/>
          <p:nvPr/>
        </p:nvCxnSpPr>
        <p:spPr>
          <a:xfrm>
            <a:off x="977063" y="2999925"/>
            <a:ext cx="759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3" name="Google Shape;633;p70"/>
          <p:cNvSpPr txBox="1"/>
          <p:nvPr/>
        </p:nvSpPr>
        <p:spPr>
          <a:xfrm>
            <a:off x="1688976" y="2815426"/>
            <a:ext cx="11460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= Shortfall</a:t>
            </a:r>
            <a:endParaRPr b="0" i="0" sz="12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(if less than 1)</a:t>
            </a:r>
            <a:endParaRPr b="0" i="0" sz="12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34" name="Google Shape;634;p70"/>
          <p:cNvSpPr txBox="1"/>
          <p:nvPr/>
        </p:nvSpPr>
        <p:spPr>
          <a:xfrm>
            <a:off x="3577031" y="2811426"/>
            <a:ext cx="12240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= Overshoot</a:t>
            </a:r>
            <a:endParaRPr b="0" i="0" sz="12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(if more than 1)</a:t>
            </a:r>
            <a:endParaRPr b="0" i="0" sz="12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635" name="Google Shape;635;p70"/>
          <p:cNvCxnSpPr/>
          <p:nvPr/>
        </p:nvCxnSpPr>
        <p:spPr>
          <a:xfrm>
            <a:off x="2779825" y="2993750"/>
            <a:ext cx="759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1"/>
          <p:cNvSpPr/>
          <p:nvPr/>
        </p:nvSpPr>
        <p:spPr>
          <a:xfrm>
            <a:off x="0" y="678525"/>
            <a:ext cx="9144000" cy="41190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1" name="Google Shape;641;p71"/>
          <p:cNvCxnSpPr>
            <a:stCxn id="642" idx="2"/>
            <a:endCxn id="643" idx="0"/>
          </p:cNvCxnSpPr>
          <p:nvPr/>
        </p:nvCxnSpPr>
        <p:spPr>
          <a:xfrm>
            <a:off x="4572000" y="678525"/>
            <a:ext cx="0" cy="4114800"/>
          </a:xfrm>
          <a:prstGeom prst="straightConnector1">
            <a:avLst/>
          </a:prstGeom>
          <a:noFill/>
          <a:ln cap="rnd" cmpd="sng" w="28575">
            <a:solidFill>
              <a:srgbClr val="FFFFFF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643" name="Google Shape;643;p71"/>
          <p:cNvSpPr/>
          <p:nvPr/>
        </p:nvSpPr>
        <p:spPr>
          <a:xfrm>
            <a:off x="0" y="4793325"/>
            <a:ext cx="9144000" cy="2160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 O C I A L   F O U N D A T I O N</a:t>
            </a:r>
            <a:endParaRPr b="0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2" name="Google Shape;642;p71"/>
          <p:cNvSpPr/>
          <p:nvPr/>
        </p:nvSpPr>
        <p:spPr>
          <a:xfrm>
            <a:off x="0" y="449925"/>
            <a:ext cx="91440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 C O L O G I C A L   C E I L I N G</a:t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4" name="Google Shape;644;p71"/>
          <p:cNvSpPr txBox="1"/>
          <p:nvPr/>
        </p:nvSpPr>
        <p:spPr>
          <a:xfrm>
            <a:off x="0" y="791473"/>
            <a:ext cx="457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our place be as generous as nearby nature?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5" name="Google Shape;645;p71"/>
          <p:cNvSpPr txBox="1"/>
          <p:nvPr/>
        </p:nvSpPr>
        <p:spPr>
          <a:xfrm>
            <a:off x="0" y="4481779"/>
            <a:ext cx="457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all the people of our place thrive?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6" name="Google Shape;646;p71"/>
          <p:cNvSpPr txBox="1"/>
          <p:nvPr/>
        </p:nvSpPr>
        <p:spPr>
          <a:xfrm>
            <a:off x="4572000" y="791473"/>
            <a:ext cx="457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our place respect the health of the whole planet?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7" name="Google Shape;647;p71"/>
          <p:cNvSpPr txBox="1"/>
          <p:nvPr/>
        </p:nvSpPr>
        <p:spPr>
          <a:xfrm>
            <a:off x="4572000" y="4481779"/>
            <a:ext cx="457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our place respect the wellbeing of all people?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48" name="Google Shape;648;p71"/>
          <p:cNvCxnSpPr>
            <a:stCxn id="649" idx="1"/>
            <a:endCxn id="649" idx="3"/>
          </p:cNvCxnSpPr>
          <p:nvPr/>
        </p:nvCxnSpPr>
        <p:spPr>
          <a:xfrm flipH="1" rot="10800000">
            <a:off x="7721258" y="3743975"/>
            <a:ext cx="212400" cy="38700"/>
          </a:xfrm>
          <a:prstGeom prst="straightConnector1">
            <a:avLst/>
          </a:prstGeom>
          <a:noFill/>
          <a:ln cap="rnd" cmpd="sng" w="28575">
            <a:solidFill>
              <a:srgbClr val="FFFFFF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650" name="Google Shape;65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2926" y="128821"/>
            <a:ext cx="216024" cy="216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1" name="Google Shape;651;p71"/>
          <p:cNvGrpSpPr/>
          <p:nvPr/>
        </p:nvGrpSpPr>
        <p:grpSpPr>
          <a:xfrm>
            <a:off x="1889264" y="103145"/>
            <a:ext cx="1844535" cy="270000"/>
            <a:chOff x="2978846" y="141480"/>
            <a:chExt cx="1844535" cy="270000"/>
          </a:xfrm>
        </p:grpSpPr>
        <p:pic>
          <p:nvPicPr>
            <p:cNvPr id="652" name="Google Shape;652;p7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78846" y="150455"/>
              <a:ext cx="232723" cy="23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Google Shape;653;p71"/>
            <p:cNvSpPr txBox="1"/>
            <p:nvPr/>
          </p:nvSpPr>
          <p:spPr>
            <a:xfrm>
              <a:off x="3236081" y="141480"/>
              <a:ext cx="1587300" cy="2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Local</a:t>
              </a:r>
              <a:endParaRPr b="1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54" name="Google Shape;654;p71"/>
          <p:cNvSpPr txBox="1"/>
          <p:nvPr/>
        </p:nvSpPr>
        <p:spPr>
          <a:xfrm>
            <a:off x="6654102" y="103145"/>
            <a:ext cx="648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8158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Global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5" name="Google Shape;655;p71"/>
          <p:cNvSpPr/>
          <p:nvPr/>
        </p:nvSpPr>
        <p:spPr>
          <a:xfrm>
            <a:off x="339948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0868" y="1389997"/>
            <a:ext cx="129175" cy="10670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71"/>
          <p:cNvSpPr/>
          <p:nvPr/>
        </p:nvSpPr>
        <p:spPr>
          <a:xfrm>
            <a:off x="868054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9764" y="1385231"/>
            <a:ext cx="114022" cy="1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71"/>
          <p:cNvSpPr/>
          <p:nvPr/>
        </p:nvSpPr>
        <p:spPr>
          <a:xfrm>
            <a:off x="1396161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" name="Google Shape;660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8545" y="1375937"/>
            <a:ext cx="127978" cy="127981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71"/>
          <p:cNvSpPr/>
          <p:nvPr/>
        </p:nvSpPr>
        <p:spPr>
          <a:xfrm>
            <a:off x="1924267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61007" y="1381765"/>
            <a:ext cx="125293" cy="118241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71"/>
          <p:cNvSpPr/>
          <p:nvPr/>
        </p:nvSpPr>
        <p:spPr>
          <a:xfrm>
            <a:off x="2452374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p7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75748" y="1372361"/>
            <a:ext cx="141272" cy="141274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71"/>
          <p:cNvSpPr/>
          <p:nvPr/>
        </p:nvSpPr>
        <p:spPr>
          <a:xfrm>
            <a:off x="2980480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7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12553" y="1383089"/>
            <a:ext cx="124006" cy="1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71"/>
          <p:cNvSpPr/>
          <p:nvPr/>
        </p:nvSpPr>
        <p:spPr>
          <a:xfrm>
            <a:off x="3508586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Google Shape;668;p7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49902" y="1393736"/>
            <a:ext cx="103265" cy="9244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1"/>
          <p:cNvSpPr/>
          <p:nvPr/>
        </p:nvSpPr>
        <p:spPr>
          <a:xfrm>
            <a:off x="4036693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ark, night sky&#10;&#10;Description automatically generated" id="670" name="Google Shape;670;p7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82187" y="1397064"/>
            <a:ext cx="102079" cy="1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71"/>
          <p:cNvSpPr/>
          <p:nvPr/>
        </p:nvSpPr>
        <p:spPr>
          <a:xfrm>
            <a:off x="339948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71"/>
          <p:cNvSpPr txBox="1"/>
          <p:nvPr/>
        </p:nvSpPr>
        <p:spPr>
          <a:xfrm>
            <a:off x="243929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Cleanse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air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73" name="Google Shape;673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0868" y="1389997"/>
            <a:ext cx="129175" cy="106705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71"/>
          <p:cNvSpPr/>
          <p:nvPr/>
        </p:nvSpPr>
        <p:spPr>
          <a:xfrm>
            <a:off x="1396161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71"/>
          <p:cNvSpPr txBox="1"/>
          <p:nvPr/>
        </p:nvSpPr>
        <p:spPr>
          <a:xfrm>
            <a:off x="1300142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Store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carbon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76" name="Google Shape;676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8545" y="1375937"/>
            <a:ext cx="127978" cy="12798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71"/>
          <p:cNvSpPr txBox="1"/>
          <p:nvPr/>
        </p:nvSpPr>
        <p:spPr>
          <a:xfrm>
            <a:off x="2356354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Harvest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78" name="Google Shape;678;p71"/>
          <p:cNvSpPr/>
          <p:nvPr/>
        </p:nvSpPr>
        <p:spPr>
          <a:xfrm>
            <a:off x="2452374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" name="Google Shape;679;p7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75748" y="1372361"/>
            <a:ext cx="141272" cy="141274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71"/>
          <p:cNvSpPr/>
          <p:nvPr/>
        </p:nvSpPr>
        <p:spPr>
          <a:xfrm>
            <a:off x="2980480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71"/>
          <p:cNvSpPr txBox="1"/>
          <p:nvPr/>
        </p:nvSpPr>
        <p:spPr>
          <a:xfrm>
            <a:off x="2884461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Regulate the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temperature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82" name="Google Shape;682;p7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12553" y="1383089"/>
            <a:ext cx="124006" cy="1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71"/>
          <p:cNvSpPr/>
          <p:nvPr/>
        </p:nvSpPr>
        <p:spPr>
          <a:xfrm>
            <a:off x="1924267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71"/>
          <p:cNvSpPr txBox="1"/>
          <p:nvPr/>
        </p:nvSpPr>
        <p:spPr>
          <a:xfrm>
            <a:off x="1828248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Cycle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85" name="Google Shape;685;p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61007" y="1381765"/>
            <a:ext cx="125293" cy="118241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71"/>
          <p:cNvSpPr/>
          <p:nvPr/>
        </p:nvSpPr>
        <p:spPr>
          <a:xfrm>
            <a:off x="3508586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71"/>
          <p:cNvSpPr txBox="1"/>
          <p:nvPr/>
        </p:nvSpPr>
        <p:spPr>
          <a:xfrm>
            <a:off x="3412567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Build &amp;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protect soil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88" name="Google Shape;688;p7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49902" y="1393736"/>
            <a:ext cx="103265" cy="92445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1"/>
          <p:cNvSpPr txBox="1"/>
          <p:nvPr/>
        </p:nvSpPr>
        <p:spPr>
          <a:xfrm>
            <a:off x="772035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House biodiversity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90" name="Google Shape;690;p71"/>
          <p:cNvSpPr/>
          <p:nvPr/>
        </p:nvSpPr>
        <p:spPr>
          <a:xfrm>
            <a:off x="868054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1" name="Google Shape;691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9764" y="1385231"/>
            <a:ext cx="114022" cy="1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71"/>
          <p:cNvSpPr txBox="1"/>
          <p:nvPr/>
        </p:nvSpPr>
        <p:spPr>
          <a:xfrm>
            <a:off x="3940674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Enhance wellbeing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93" name="Google Shape;693;p71"/>
          <p:cNvSpPr/>
          <p:nvPr/>
        </p:nvSpPr>
        <p:spPr>
          <a:xfrm>
            <a:off x="4036693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ark, night sky&#10;&#10;Description automatically generated" id="694" name="Google Shape;694;p7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82187" y="1397064"/>
            <a:ext cx="102079" cy="1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71"/>
          <p:cNvSpPr/>
          <p:nvPr/>
        </p:nvSpPr>
        <p:spPr>
          <a:xfrm>
            <a:off x="5826670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7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52540" y="1416857"/>
            <a:ext cx="139927" cy="54868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71"/>
          <p:cNvSpPr txBox="1"/>
          <p:nvPr/>
        </p:nvSpPr>
        <p:spPr>
          <a:xfrm>
            <a:off x="5730651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Chemical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pollution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98" name="Google Shape;698;p71"/>
          <p:cNvSpPr/>
          <p:nvPr/>
        </p:nvSpPr>
        <p:spPr>
          <a:xfrm>
            <a:off x="5826670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p7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52540" y="1416857"/>
            <a:ext cx="139927" cy="54868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71"/>
          <p:cNvSpPr/>
          <p:nvPr/>
        </p:nvSpPr>
        <p:spPr>
          <a:xfrm>
            <a:off x="6765089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1" name="Google Shape;701;p7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822393" y="1393564"/>
            <a:ext cx="72920" cy="101211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71"/>
          <p:cNvSpPr txBox="1"/>
          <p:nvPr/>
        </p:nvSpPr>
        <p:spPr>
          <a:xfrm>
            <a:off x="6669070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 withdrawals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03" name="Google Shape;703;p71"/>
          <p:cNvSpPr/>
          <p:nvPr/>
        </p:nvSpPr>
        <p:spPr>
          <a:xfrm>
            <a:off x="6765089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7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822393" y="1393564"/>
            <a:ext cx="72920" cy="10121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71"/>
          <p:cNvSpPr/>
          <p:nvPr/>
        </p:nvSpPr>
        <p:spPr>
          <a:xfrm>
            <a:off x="4888251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p7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20325" y="1383090"/>
            <a:ext cx="124006" cy="1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71"/>
          <p:cNvSpPr/>
          <p:nvPr/>
        </p:nvSpPr>
        <p:spPr>
          <a:xfrm>
            <a:off x="4888251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71"/>
          <p:cNvSpPr txBox="1"/>
          <p:nvPr/>
        </p:nvSpPr>
        <p:spPr>
          <a:xfrm>
            <a:off x="4792232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Climate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change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09" name="Google Shape;709;p7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20325" y="1383090"/>
            <a:ext cx="124006" cy="1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71"/>
          <p:cNvSpPr/>
          <p:nvPr/>
        </p:nvSpPr>
        <p:spPr>
          <a:xfrm>
            <a:off x="7234299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&#10;&#10;Description automatically generated with medium confidence" id="711" name="Google Shape;711;p7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267578" y="1391415"/>
            <a:ext cx="124517" cy="98926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71"/>
          <p:cNvSpPr txBox="1"/>
          <p:nvPr/>
        </p:nvSpPr>
        <p:spPr>
          <a:xfrm>
            <a:off x="7138279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Land conversion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13" name="Google Shape;713;p71"/>
          <p:cNvSpPr/>
          <p:nvPr/>
        </p:nvSpPr>
        <p:spPr>
          <a:xfrm>
            <a:off x="7234299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&#10;&#10;Description automatically generated with medium confidence" id="714" name="Google Shape;714;p7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267578" y="1391415"/>
            <a:ext cx="124517" cy="98926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71"/>
          <p:cNvSpPr/>
          <p:nvPr/>
        </p:nvSpPr>
        <p:spPr>
          <a:xfrm>
            <a:off x="6295880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, arrow, circle&#10;&#10;Description automatically generated" id="716" name="Google Shape;716;p7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57999" y="1396661"/>
            <a:ext cx="72503" cy="96672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71"/>
          <p:cNvSpPr/>
          <p:nvPr/>
        </p:nvSpPr>
        <p:spPr>
          <a:xfrm>
            <a:off x="6295880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 txBox="1"/>
          <p:nvPr/>
        </p:nvSpPr>
        <p:spPr>
          <a:xfrm>
            <a:off x="6199860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Excessive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fertilizer use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Shape, arrow, circle&#10;&#10;Description automatically generated" id="719" name="Google Shape;719;p7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57999" y="1396661"/>
            <a:ext cx="72503" cy="96672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1"/>
          <p:cNvSpPr/>
          <p:nvPr/>
        </p:nvSpPr>
        <p:spPr>
          <a:xfrm>
            <a:off x="7703508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, circle&#10;&#10;Description automatically generated" id="721" name="Google Shape;721;p7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746757" y="1388377"/>
            <a:ext cx="108310" cy="101397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71"/>
          <p:cNvSpPr/>
          <p:nvPr/>
        </p:nvSpPr>
        <p:spPr>
          <a:xfrm>
            <a:off x="7703508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 txBox="1"/>
          <p:nvPr/>
        </p:nvSpPr>
        <p:spPr>
          <a:xfrm>
            <a:off x="7607489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Biodiversity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loss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Shape, circle&#10;&#10;Description automatically generated" id="724" name="Google Shape;724;p7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746757" y="1388377"/>
            <a:ext cx="108310" cy="101397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71"/>
          <p:cNvSpPr/>
          <p:nvPr/>
        </p:nvSpPr>
        <p:spPr>
          <a:xfrm>
            <a:off x="8172718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black, night sky&#10;&#10;Description automatically generated" id="726" name="Google Shape;726;p7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209747" y="1378359"/>
            <a:ext cx="108738" cy="125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71"/>
          <p:cNvSpPr txBox="1"/>
          <p:nvPr/>
        </p:nvSpPr>
        <p:spPr>
          <a:xfrm>
            <a:off x="8076698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Air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pollution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8172718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black, night sky&#10;&#10;Description automatically generated" id="729" name="Google Shape;729;p7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209747" y="1378359"/>
            <a:ext cx="108738" cy="125669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71"/>
          <p:cNvSpPr/>
          <p:nvPr/>
        </p:nvSpPr>
        <p:spPr>
          <a:xfrm>
            <a:off x="8641927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731" name="Google Shape;731;p7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712011" y="1384866"/>
            <a:ext cx="58593" cy="115602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71"/>
          <p:cNvSpPr txBox="1"/>
          <p:nvPr/>
        </p:nvSpPr>
        <p:spPr>
          <a:xfrm>
            <a:off x="8545908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Ozone layer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depletion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8641927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734" name="Google Shape;734;p7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712011" y="1384866"/>
            <a:ext cx="58593" cy="115602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71"/>
          <p:cNvSpPr/>
          <p:nvPr/>
        </p:nvSpPr>
        <p:spPr>
          <a:xfrm>
            <a:off x="5357461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 txBox="1"/>
          <p:nvPr/>
        </p:nvSpPr>
        <p:spPr>
          <a:xfrm>
            <a:off x="5261442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Ocean acidification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Shape&#10;&#10;Description automatically generated" id="737" name="Google Shape;737;p7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413117" y="1382392"/>
            <a:ext cx="80764" cy="1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71"/>
          <p:cNvSpPr/>
          <p:nvPr/>
        </p:nvSpPr>
        <p:spPr>
          <a:xfrm>
            <a:off x="8750104" y="3951803"/>
            <a:ext cx="198000" cy="192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4784926" y="3940458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7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829945" y="3979476"/>
            <a:ext cx="95425" cy="10837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71"/>
          <p:cNvSpPr txBox="1"/>
          <p:nvPr/>
        </p:nvSpPr>
        <p:spPr>
          <a:xfrm>
            <a:off x="5466864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Health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5514874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3" name="Google Shape;743;p7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542328" y="3970837"/>
            <a:ext cx="133995" cy="133997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71"/>
          <p:cNvSpPr/>
          <p:nvPr/>
        </p:nvSpPr>
        <p:spPr>
          <a:xfrm>
            <a:off x="6610251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 txBox="1"/>
          <p:nvPr/>
        </p:nvSpPr>
        <p:spPr>
          <a:xfrm>
            <a:off x="6562242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46" name="Google Shape;746;p7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631578" y="3961953"/>
            <a:ext cx="149337" cy="149339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71"/>
          <p:cNvSpPr/>
          <p:nvPr/>
        </p:nvSpPr>
        <p:spPr>
          <a:xfrm>
            <a:off x="4784622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1"/>
          <p:cNvSpPr txBox="1"/>
          <p:nvPr/>
        </p:nvSpPr>
        <p:spPr>
          <a:xfrm>
            <a:off x="4736612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Food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49" name="Google Shape;749;p7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829639" y="3979264"/>
            <a:ext cx="95420" cy="108374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71"/>
          <p:cNvSpPr txBox="1"/>
          <p:nvPr/>
        </p:nvSpPr>
        <p:spPr>
          <a:xfrm>
            <a:off x="6196648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Housing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51" name="Google Shape;751;p71"/>
          <p:cNvSpPr/>
          <p:nvPr/>
        </p:nvSpPr>
        <p:spPr>
          <a:xfrm>
            <a:off x="6245125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2" name="Google Shape;752;p7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265670" y="3955259"/>
            <a:ext cx="146439" cy="14644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1"/>
          <p:cNvSpPr txBox="1"/>
          <p:nvPr/>
        </p:nvSpPr>
        <p:spPr>
          <a:xfrm>
            <a:off x="8705254" y="4180520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Peace &amp; justice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54" name="Google Shape;754;p71"/>
          <p:cNvSpPr txBox="1"/>
          <p:nvPr/>
        </p:nvSpPr>
        <p:spPr>
          <a:xfrm>
            <a:off x="8369407" y="4170754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Political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voice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55" name="Google Shape;755;p71"/>
          <p:cNvSpPr/>
          <p:nvPr/>
        </p:nvSpPr>
        <p:spPr>
          <a:xfrm>
            <a:off x="6956425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1"/>
          <p:cNvSpPr txBox="1"/>
          <p:nvPr/>
        </p:nvSpPr>
        <p:spPr>
          <a:xfrm>
            <a:off x="6908416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Income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&amp; work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57" name="Google Shape;757;p7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989424" y="3972883"/>
            <a:ext cx="123867" cy="123398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71"/>
          <p:cNvSpPr/>
          <p:nvPr/>
        </p:nvSpPr>
        <p:spPr>
          <a:xfrm>
            <a:off x="7686677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1"/>
          <p:cNvSpPr txBox="1"/>
          <p:nvPr/>
        </p:nvSpPr>
        <p:spPr>
          <a:xfrm>
            <a:off x="7605811" y="4170525"/>
            <a:ext cx="3534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Equality in diversity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60" name="Google Shape;760;p7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728686" y="3991267"/>
            <a:ext cx="107821" cy="94673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71"/>
          <p:cNvSpPr/>
          <p:nvPr/>
        </p:nvSpPr>
        <p:spPr>
          <a:xfrm>
            <a:off x="5880000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1"/>
          <p:cNvSpPr txBox="1"/>
          <p:nvPr/>
        </p:nvSpPr>
        <p:spPr>
          <a:xfrm>
            <a:off x="5831990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63" name="Google Shape;763;p7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903989" y="3969435"/>
            <a:ext cx="143430" cy="143432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71"/>
          <p:cNvSpPr/>
          <p:nvPr/>
        </p:nvSpPr>
        <p:spPr>
          <a:xfrm>
            <a:off x="7321551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1"/>
          <p:cNvSpPr txBox="1"/>
          <p:nvPr/>
        </p:nvSpPr>
        <p:spPr>
          <a:xfrm>
            <a:off x="7273542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equity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66" name="Google Shape;766;p7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366820" y="3975665"/>
            <a:ext cx="98760" cy="120616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71"/>
          <p:cNvSpPr/>
          <p:nvPr/>
        </p:nvSpPr>
        <p:spPr>
          <a:xfrm>
            <a:off x="8051803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1"/>
          <p:cNvSpPr txBox="1"/>
          <p:nvPr/>
        </p:nvSpPr>
        <p:spPr>
          <a:xfrm>
            <a:off x="7969504" y="4170538"/>
            <a:ext cx="356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Community &amp; networks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69" name="Google Shape;769;p7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8081809" y="3979264"/>
            <a:ext cx="128641" cy="1269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0" name="Google Shape;770;p71"/>
          <p:cNvGrpSpPr/>
          <p:nvPr/>
        </p:nvGrpSpPr>
        <p:grpSpPr>
          <a:xfrm>
            <a:off x="2753278" y="3940234"/>
            <a:ext cx="287700" cy="422585"/>
            <a:chOff x="2817653" y="3864034"/>
            <a:chExt cx="287700" cy="422585"/>
          </a:xfrm>
        </p:grpSpPr>
        <p:sp>
          <p:nvSpPr>
            <p:cNvPr id="771" name="Google Shape;771;p71"/>
            <p:cNvSpPr txBox="1"/>
            <p:nvPr/>
          </p:nvSpPr>
          <p:spPr>
            <a:xfrm>
              <a:off x="2817653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Culture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772" name="Google Shape;772;p71"/>
            <p:cNvGrpSpPr/>
            <p:nvPr/>
          </p:nvGrpSpPr>
          <p:grpSpPr>
            <a:xfrm>
              <a:off x="2866483" y="3864597"/>
              <a:ext cx="192085" cy="192085"/>
              <a:chOff x="5410200" y="3886200"/>
              <a:chExt cx="304800" cy="304800"/>
            </a:xfrm>
          </p:grpSpPr>
          <p:sp>
            <p:nvSpPr>
              <p:cNvPr id="773" name="Google Shape;773;p71"/>
              <p:cNvSpPr/>
              <p:nvPr/>
            </p:nvSpPr>
            <p:spPr>
              <a:xfrm>
                <a:off x="5410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74" name="Google Shape;774;p71"/>
              <p:cNvPicPr preferRelativeResize="0"/>
              <p:nvPr/>
            </p:nvPicPr>
            <p:blipFill rotWithShape="1">
              <a:blip r:embed="rId30">
                <a:alphaModFix/>
              </a:blip>
              <a:srcRect b="0" l="0" r="0" t="0"/>
              <a:stretch/>
            </p:blipFill>
            <p:spPr>
              <a:xfrm>
                <a:off x="5454000" y="3931850"/>
                <a:ext cx="211100" cy="211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75" name="Google Shape;775;p71"/>
            <p:cNvSpPr/>
            <p:nvPr/>
          </p:nvSpPr>
          <p:spPr>
            <a:xfrm>
              <a:off x="2865662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6" name="Google Shape;776;p71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893258" y="3892796"/>
              <a:ext cx="133003" cy="1330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7" name="Google Shape;777;p71"/>
          <p:cNvGrpSpPr/>
          <p:nvPr/>
        </p:nvGrpSpPr>
        <p:grpSpPr>
          <a:xfrm>
            <a:off x="3307078" y="3940234"/>
            <a:ext cx="287700" cy="422585"/>
            <a:chOff x="3349730" y="3864034"/>
            <a:chExt cx="287700" cy="422585"/>
          </a:xfrm>
        </p:grpSpPr>
        <p:sp>
          <p:nvSpPr>
            <p:cNvPr id="778" name="Google Shape;778;p71"/>
            <p:cNvSpPr txBox="1"/>
            <p:nvPr/>
          </p:nvSpPr>
          <p:spPr>
            <a:xfrm>
              <a:off x="3349730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Social</a:t>
              </a:r>
              <a:b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equity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779" name="Google Shape;779;p71"/>
            <p:cNvGrpSpPr/>
            <p:nvPr/>
          </p:nvGrpSpPr>
          <p:grpSpPr>
            <a:xfrm>
              <a:off x="3398698" y="3864597"/>
              <a:ext cx="192085" cy="192085"/>
              <a:chOff x="6324600" y="3886200"/>
              <a:chExt cx="304800" cy="304800"/>
            </a:xfrm>
          </p:grpSpPr>
          <p:sp>
            <p:nvSpPr>
              <p:cNvPr id="780" name="Google Shape;780;p71"/>
              <p:cNvSpPr/>
              <p:nvPr/>
            </p:nvSpPr>
            <p:spPr>
              <a:xfrm>
                <a:off x="6324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81" name="Google Shape;781;p71"/>
              <p:cNvPicPr preferRelativeResize="0"/>
              <p:nvPr/>
            </p:nvPicPr>
            <p:blipFill rotWithShape="1">
              <a:blip r:embed="rId28">
                <a:alphaModFix/>
              </a:blip>
              <a:srcRect b="0" l="0" r="0" t="0"/>
              <a:stretch/>
            </p:blipFill>
            <p:spPr>
              <a:xfrm>
                <a:off x="6396450" y="39424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82" name="Google Shape;782;p71"/>
            <p:cNvSpPr/>
            <p:nvPr/>
          </p:nvSpPr>
          <p:spPr>
            <a:xfrm>
              <a:off x="3397739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3" name="Google Shape;783;p71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3443008" y="3899451"/>
              <a:ext cx="98760" cy="1206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4" name="Google Shape;784;p71"/>
          <p:cNvSpPr txBox="1"/>
          <p:nvPr/>
        </p:nvSpPr>
        <p:spPr>
          <a:xfrm>
            <a:off x="3551126" y="4170525"/>
            <a:ext cx="3534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Equality in diversity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785" name="Google Shape;785;p71"/>
          <p:cNvGrpSpPr/>
          <p:nvPr/>
        </p:nvGrpSpPr>
        <p:grpSpPr>
          <a:xfrm>
            <a:off x="3633016" y="3940797"/>
            <a:ext cx="192085" cy="192085"/>
            <a:chOff x="6781800" y="3886200"/>
            <a:chExt cx="304800" cy="304800"/>
          </a:xfrm>
        </p:grpSpPr>
        <p:sp>
          <p:nvSpPr>
            <p:cNvPr id="786" name="Google Shape;786;p71"/>
            <p:cNvSpPr/>
            <p:nvPr/>
          </p:nvSpPr>
          <p:spPr>
            <a:xfrm>
              <a:off x="67818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7" name="Google Shape;787;p71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848475" y="3967175"/>
              <a:ext cx="171132" cy="1502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8" name="Google Shape;788;p71"/>
          <p:cNvSpPr/>
          <p:nvPr/>
        </p:nvSpPr>
        <p:spPr>
          <a:xfrm>
            <a:off x="3631988" y="3940234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7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673996" y="3991253"/>
            <a:ext cx="107821" cy="94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0" name="Google Shape;790;p71"/>
          <p:cNvGrpSpPr/>
          <p:nvPr/>
        </p:nvGrpSpPr>
        <p:grpSpPr>
          <a:xfrm>
            <a:off x="1234079" y="3940234"/>
            <a:ext cx="287700" cy="422585"/>
            <a:chOff x="1353383" y="3864034"/>
            <a:chExt cx="287700" cy="422585"/>
          </a:xfrm>
        </p:grpSpPr>
        <p:sp>
          <p:nvSpPr>
            <p:cNvPr id="791" name="Google Shape;791;p71"/>
            <p:cNvSpPr txBox="1"/>
            <p:nvPr/>
          </p:nvSpPr>
          <p:spPr>
            <a:xfrm>
              <a:off x="1353383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Housing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792" name="Google Shape;792;p71"/>
            <p:cNvGrpSpPr/>
            <p:nvPr/>
          </p:nvGrpSpPr>
          <p:grpSpPr>
            <a:xfrm>
              <a:off x="1401867" y="3864597"/>
              <a:ext cx="192085" cy="192085"/>
              <a:chOff x="3124200" y="3886200"/>
              <a:chExt cx="304800" cy="304800"/>
            </a:xfrm>
          </p:grpSpPr>
          <p:sp>
            <p:nvSpPr>
              <p:cNvPr id="793" name="Google Shape;793;p71"/>
              <p:cNvSpPr/>
              <p:nvPr/>
            </p:nvSpPr>
            <p:spPr>
              <a:xfrm>
                <a:off x="3124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4" name="Google Shape;794;p71"/>
              <p:cNvPicPr preferRelativeResize="0"/>
              <p:nvPr/>
            </p:nvPicPr>
            <p:blipFill rotWithShape="1">
              <a:blip r:embed="rId24">
                <a:alphaModFix/>
              </a:blip>
              <a:srcRect b="0" l="0" r="0" t="0"/>
              <a:stretch/>
            </p:blipFill>
            <p:spPr>
              <a:xfrm>
                <a:off x="3157550" y="3910025"/>
                <a:ext cx="232425" cy="232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95" name="Google Shape;795;p71"/>
            <p:cNvSpPr/>
            <p:nvPr/>
          </p:nvSpPr>
          <p:spPr>
            <a:xfrm>
              <a:off x="1401393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96" name="Google Shape;796;p7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422405" y="3879045"/>
              <a:ext cx="146439" cy="1464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7" name="Google Shape;797;p71"/>
          <p:cNvGrpSpPr/>
          <p:nvPr/>
        </p:nvGrpSpPr>
        <p:grpSpPr>
          <a:xfrm>
            <a:off x="2410679" y="3940234"/>
            <a:ext cx="353400" cy="422575"/>
            <a:chOff x="2486121" y="3864034"/>
            <a:chExt cx="353400" cy="422575"/>
          </a:xfrm>
        </p:grpSpPr>
        <p:sp>
          <p:nvSpPr>
            <p:cNvPr id="798" name="Google Shape;798;p71"/>
            <p:cNvSpPr txBox="1"/>
            <p:nvPr/>
          </p:nvSpPr>
          <p:spPr>
            <a:xfrm>
              <a:off x="2486121" y="4094309"/>
              <a:ext cx="3534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Community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799" name="Google Shape;799;p71"/>
            <p:cNvGrpSpPr/>
            <p:nvPr/>
          </p:nvGrpSpPr>
          <p:grpSpPr>
            <a:xfrm>
              <a:off x="2567525" y="3864597"/>
              <a:ext cx="192085" cy="192085"/>
              <a:chOff x="4953000" y="3886200"/>
              <a:chExt cx="304800" cy="304800"/>
            </a:xfrm>
          </p:grpSpPr>
          <p:sp>
            <p:nvSpPr>
              <p:cNvPr id="800" name="Google Shape;800;p71"/>
              <p:cNvSpPr/>
              <p:nvPr/>
            </p:nvSpPr>
            <p:spPr>
              <a:xfrm>
                <a:off x="4953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01" name="Google Shape;801;p71"/>
              <p:cNvPicPr preferRelativeResize="0"/>
              <p:nvPr/>
            </p:nvPicPr>
            <p:blipFill rotWithShape="1">
              <a:blip r:embed="rId29">
                <a:alphaModFix/>
              </a:blip>
              <a:srcRect b="0" l="0" r="0" t="0"/>
              <a:stretch/>
            </p:blipFill>
            <p:spPr>
              <a:xfrm>
                <a:off x="5000625" y="3948125"/>
                <a:ext cx="204177" cy="201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02" name="Google Shape;802;p71"/>
            <p:cNvSpPr/>
            <p:nvPr/>
          </p:nvSpPr>
          <p:spPr>
            <a:xfrm>
              <a:off x="2566774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3" name="Google Shape;803;p71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2596780" y="3903050"/>
              <a:ext cx="128641" cy="1269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4" name="Google Shape;804;p71"/>
          <p:cNvGrpSpPr/>
          <p:nvPr/>
        </p:nvGrpSpPr>
        <p:grpSpPr>
          <a:xfrm>
            <a:off x="126480" y="3940234"/>
            <a:ext cx="287700" cy="422585"/>
            <a:chOff x="289229" y="3864034"/>
            <a:chExt cx="287700" cy="422585"/>
          </a:xfrm>
        </p:grpSpPr>
        <p:sp>
          <p:nvSpPr>
            <p:cNvPr id="805" name="Google Shape;805;p71"/>
            <p:cNvSpPr txBox="1"/>
            <p:nvPr/>
          </p:nvSpPr>
          <p:spPr>
            <a:xfrm>
              <a:off x="289229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Food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806" name="Google Shape;806;p71"/>
            <p:cNvGrpSpPr/>
            <p:nvPr/>
          </p:nvGrpSpPr>
          <p:grpSpPr>
            <a:xfrm>
              <a:off x="337436" y="3864597"/>
              <a:ext cx="192085" cy="192085"/>
              <a:chOff x="1295400" y="3886200"/>
              <a:chExt cx="304800" cy="304800"/>
            </a:xfrm>
          </p:grpSpPr>
          <p:sp>
            <p:nvSpPr>
              <p:cNvPr id="807" name="Google Shape;807;p71"/>
              <p:cNvSpPr/>
              <p:nvPr/>
            </p:nvSpPr>
            <p:spPr>
              <a:xfrm>
                <a:off x="1295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08" name="Google Shape;808;p71"/>
              <p:cNvPicPr preferRelativeResize="0"/>
              <p:nvPr/>
            </p:nvPicPr>
            <p:blipFill rotWithShape="1">
              <a:blip r:embed="rId21">
                <a:alphaModFix/>
              </a:blip>
              <a:srcRect b="0" l="0" r="0" t="0"/>
              <a:stretch/>
            </p:blipFill>
            <p:spPr>
              <a:xfrm>
                <a:off x="1366850" y="3948125"/>
                <a:ext cx="151449" cy="1720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09" name="Google Shape;809;p71"/>
            <p:cNvSpPr/>
            <p:nvPr/>
          </p:nvSpPr>
          <p:spPr>
            <a:xfrm>
              <a:off x="337239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0" name="Google Shape;810;p71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382256" y="3903050"/>
              <a:ext cx="95420" cy="108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1" name="Google Shape;811;p71"/>
          <p:cNvGrpSpPr/>
          <p:nvPr/>
        </p:nvGrpSpPr>
        <p:grpSpPr>
          <a:xfrm>
            <a:off x="403380" y="3940234"/>
            <a:ext cx="287700" cy="422585"/>
            <a:chOff x="555268" y="3864034"/>
            <a:chExt cx="287700" cy="422585"/>
          </a:xfrm>
        </p:grpSpPr>
        <p:sp>
          <p:nvSpPr>
            <p:cNvPr id="812" name="Google Shape;812;p71"/>
            <p:cNvSpPr txBox="1"/>
            <p:nvPr/>
          </p:nvSpPr>
          <p:spPr>
            <a:xfrm>
              <a:off x="555268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Water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813" name="Google Shape;813;p71"/>
            <p:cNvGrpSpPr/>
            <p:nvPr/>
          </p:nvGrpSpPr>
          <p:grpSpPr>
            <a:xfrm>
              <a:off x="603544" y="3864597"/>
              <a:ext cx="192085" cy="192085"/>
              <a:chOff x="1752600" y="3886200"/>
              <a:chExt cx="304800" cy="304800"/>
            </a:xfrm>
          </p:grpSpPr>
          <p:sp>
            <p:nvSpPr>
              <p:cNvPr id="814" name="Google Shape;814;p71"/>
              <p:cNvSpPr/>
              <p:nvPr/>
            </p:nvSpPr>
            <p:spPr>
              <a:xfrm>
                <a:off x="1752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15" name="Google Shape;815;p71"/>
              <p:cNvPicPr preferRelativeResize="0"/>
              <p:nvPr/>
            </p:nvPicPr>
            <p:blipFill rotWithShape="1">
              <a:blip r:embed="rId31">
                <a:alphaModFix/>
              </a:blip>
              <a:srcRect b="0" l="0" r="0" t="0"/>
              <a:stretch/>
            </p:blipFill>
            <p:spPr>
              <a:xfrm>
                <a:off x="1795475" y="3926725"/>
                <a:ext cx="216650" cy="216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16" name="Google Shape;816;p71"/>
            <p:cNvSpPr/>
            <p:nvPr/>
          </p:nvSpPr>
          <p:spPr>
            <a:xfrm>
              <a:off x="603277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7" name="Google Shape;817;p71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630291" y="3889567"/>
              <a:ext cx="136500" cy="136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8" name="Google Shape;818;p71"/>
          <p:cNvGrpSpPr/>
          <p:nvPr/>
        </p:nvGrpSpPr>
        <p:grpSpPr>
          <a:xfrm>
            <a:off x="680280" y="3940234"/>
            <a:ext cx="287700" cy="422585"/>
            <a:chOff x="821306" y="3864034"/>
            <a:chExt cx="287700" cy="422585"/>
          </a:xfrm>
        </p:grpSpPr>
        <p:sp>
          <p:nvSpPr>
            <p:cNvPr id="819" name="Google Shape;819;p71"/>
            <p:cNvSpPr txBox="1"/>
            <p:nvPr/>
          </p:nvSpPr>
          <p:spPr>
            <a:xfrm>
              <a:off x="821306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Health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820" name="Google Shape;820;p71"/>
            <p:cNvGrpSpPr/>
            <p:nvPr/>
          </p:nvGrpSpPr>
          <p:grpSpPr>
            <a:xfrm>
              <a:off x="869651" y="3864597"/>
              <a:ext cx="192085" cy="192085"/>
              <a:chOff x="2209800" y="3886200"/>
              <a:chExt cx="304800" cy="304800"/>
            </a:xfrm>
          </p:grpSpPr>
          <p:sp>
            <p:nvSpPr>
              <p:cNvPr id="821" name="Google Shape;821;p71"/>
              <p:cNvSpPr/>
              <p:nvPr/>
            </p:nvSpPr>
            <p:spPr>
              <a:xfrm>
                <a:off x="2209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22" name="Google Shape;822;p71"/>
              <p:cNvPicPr preferRelativeResize="0"/>
              <p:nvPr/>
            </p:nvPicPr>
            <p:blipFill rotWithShape="1">
              <a:blip r:embed="rId22">
                <a:alphaModFix/>
              </a:blip>
              <a:srcRect b="0" l="0" r="0" t="0"/>
              <a:stretch/>
            </p:blipFill>
            <p:spPr>
              <a:xfrm>
                <a:off x="2253375" y="39347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23" name="Google Shape;823;p71"/>
            <p:cNvSpPr/>
            <p:nvPr/>
          </p:nvSpPr>
          <p:spPr>
            <a:xfrm>
              <a:off x="869316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24" name="Google Shape;824;p71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96770" y="3894623"/>
              <a:ext cx="133995" cy="1339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5" name="Google Shape;825;p71"/>
          <p:cNvGrpSpPr/>
          <p:nvPr/>
        </p:nvGrpSpPr>
        <p:grpSpPr>
          <a:xfrm>
            <a:off x="957180" y="3940234"/>
            <a:ext cx="287700" cy="422585"/>
            <a:chOff x="1087345" y="3864034"/>
            <a:chExt cx="287700" cy="422585"/>
          </a:xfrm>
        </p:grpSpPr>
        <p:sp>
          <p:nvSpPr>
            <p:cNvPr id="826" name="Google Shape;826;p71"/>
            <p:cNvSpPr txBox="1"/>
            <p:nvPr/>
          </p:nvSpPr>
          <p:spPr>
            <a:xfrm>
              <a:off x="1087345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Education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827" name="Google Shape;827;p71"/>
            <p:cNvGrpSpPr/>
            <p:nvPr/>
          </p:nvGrpSpPr>
          <p:grpSpPr>
            <a:xfrm>
              <a:off x="1135759" y="3864597"/>
              <a:ext cx="192085" cy="192085"/>
              <a:chOff x="2667000" y="3886200"/>
              <a:chExt cx="304800" cy="304800"/>
            </a:xfrm>
          </p:grpSpPr>
          <p:sp>
            <p:nvSpPr>
              <p:cNvPr id="828" name="Google Shape;828;p71"/>
              <p:cNvSpPr/>
              <p:nvPr/>
            </p:nvSpPr>
            <p:spPr>
              <a:xfrm>
                <a:off x="2667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29" name="Google Shape;829;p71"/>
              <p:cNvPicPr preferRelativeResize="0"/>
              <p:nvPr/>
            </p:nvPicPr>
            <p:blipFill rotWithShape="1">
              <a:blip r:embed="rId27">
                <a:alphaModFix/>
              </a:blip>
              <a:srcRect b="0" l="0" r="0" t="0"/>
              <a:stretch/>
            </p:blipFill>
            <p:spPr>
              <a:xfrm>
                <a:off x="2705075" y="3932525"/>
                <a:ext cx="227650" cy="22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30" name="Google Shape;830;p71"/>
            <p:cNvSpPr/>
            <p:nvPr/>
          </p:nvSpPr>
          <p:spPr>
            <a:xfrm>
              <a:off x="1135355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1" name="Google Shape;831;p71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159344" y="3893221"/>
              <a:ext cx="143430" cy="1434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2" name="Google Shape;832;p71"/>
          <p:cNvGrpSpPr/>
          <p:nvPr/>
        </p:nvGrpSpPr>
        <p:grpSpPr>
          <a:xfrm>
            <a:off x="2133779" y="3940234"/>
            <a:ext cx="287700" cy="422585"/>
            <a:chOff x="2220080" y="3864034"/>
            <a:chExt cx="287700" cy="422585"/>
          </a:xfrm>
        </p:grpSpPr>
        <p:sp>
          <p:nvSpPr>
            <p:cNvPr id="833" name="Google Shape;833;p71"/>
            <p:cNvSpPr txBox="1"/>
            <p:nvPr/>
          </p:nvSpPr>
          <p:spPr>
            <a:xfrm>
              <a:off x="2220080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Mobility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834" name="Google Shape;834;p71"/>
            <p:cNvGrpSpPr/>
            <p:nvPr/>
          </p:nvGrpSpPr>
          <p:grpSpPr>
            <a:xfrm>
              <a:off x="2268772" y="3864597"/>
              <a:ext cx="192085" cy="192085"/>
              <a:chOff x="4495800" y="3886200"/>
              <a:chExt cx="304800" cy="304800"/>
            </a:xfrm>
          </p:grpSpPr>
          <p:sp>
            <p:nvSpPr>
              <p:cNvPr id="835" name="Google Shape;835;p71"/>
              <p:cNvSpPr/>
              <p:nvPr/>
            </p:nvSpPr>
            <p:spPr>
              <a:xfrm>
                <a:off x="4495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36" name="Google Shape;836;p71"/>
              <p:cNvPicPr preferRelativeResize="0"/>
              <p:nvPr/>
            </p:nvPicPr>
            <p:blipFill rotWithShape="1">
              <a:blip r:embed="rId32">
                <a:alphaModFix/>
              </a:blip>
              <a:srcRect b="0" l="0" r="0" t="0"/>
              <a:stretch/>
            </p:blipFill>
            <p:spPr>
              <a:xfrm>
                <a:off x="4529125" y="3919550"/>
                <a:ext cx="228450" cy="228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37" name="Google Shape;837;p71"/>
            <p:cNvSpPr/>
            <p:nvPr/>
          </p:nvSpPr>
          <p:spPr>
            <a:xfrm>
              <a:off x="2268090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8" name="Google Shape;838;p71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2289086" y="3885046"/>
              <a:ext cx="143934" cy="1439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9" name="Google Shape;839;p71"/>
          <p:cNvGrpSpPr/>
          <p:nvPr/>
        </p:nvGrpSpPr>
        <p:grpSpPr>
          <a:xfrm>
            <a:off x="3030178" y="3940234"/>
            <a:ext cx="287700" cy="422585"/>
            <a:chOff x="3083691" y="3864034"/>
            <a:chExt cx="287700" cy="422585"/>
          </a:xfrm>
        </p:grpSpPr>
        <p:sp>
          <p:nvSpPr>
            <p:cNvPr id="840" name="Google Shape;840;p71"/>
            <p:cNvSpPr txBox="1"/>
            <p:nvPr/>
          </p:nvSpPr>
          <p:spPr>
            <a:xfrm>
              <a:off x="3083691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Income</a:t>
              </a:r>
              <a:b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&amp; work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841" name="Google Shape;841;p71"/>
            <p:cNvGrpSpPr/>
            <p:nvPr/>
          </p:nvGrpSpPr>
          <p:grpSpPr>
            <a:xfrm>
              <a:off x="3132590" y="3864597"/>
              <a:ext cx="192085" cy="192085"/>
              <a:chOff x="5867400" y="3886200"/>
              <a:chExt cx="304800" cy="304800"/>
            </a:xfrm>
          </p:grpSpPr>
          <p:sp>
            <p:nvSpPr>
              <p:cNvPr id="842" name="Google Shape;842;p71"/>
              <p:cNvSpPr/>
              <p:nvPr/>
            </p:nvSpPr>
            <p:spPr>
              <a:xfrm>
                <a:off x="5867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43" name="Google Shape;843;p71"/>
              <p:cNvPicPr preferRelativeResize="0"/>
              <p:nvPr/>
            </p:nvPicPr>
            <p:blipFill rotWithShape="1">
              <a:blip r:embed="rId25">
                <a:alphaModFix/>
              </a:blip>
              <a:srcRect b="0" l="0" r="0" t="0"/>
              <a:stretch/>
            </p:blipFill>
            <p:spPr>
              <a:xfrm>
                <a:off x="5919775" y="39379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44" name="Google Shape;844;p71"/>
            <p:cNvSpPr/>
            <p:nvPr/>
          </p:nvSpPr>
          <p:spPr>
            <a:xfrm>
              <a:off x="3131701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45" name="Google Shape;845;p71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3164700" y="3896669"/>
              <a:ext cx="123867" cy="1233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6" name="Google Shape;846;p71"/>
          <p:cNvGrpSpPr/>
          <p:nvPr/>
        </p:nvGrpSpPr>
        <p:grpSpPr>
          <a:xfrm>
            <a:off x="1510979" y="3940234"/>
            <a:ext cx="287700" cy="422585"/>
            <a:chOff x="1619422" y="3864034"/>
            <a:chExt cx="287700" cy="422585"/>
          </a:xfrm>
        </p:grpSpPr>
        <p:sp>
          <p:nvSpPr>
            <p:cNvPr id="847" name="Google Shape;847;p71"/>
            <p:cNvSpPr txBox="1"/>
            <p:nvPr/>
          </p:nvSpPr>
          <p:spPr>
            <a:xfrm>
              <a:off x="1619422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Energy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848" name="Google Shape;848;p71"/>
            <p:cNvGrpSpPr/>
            <p:nvPr/>
          </p:nvGrpSpPr>
          <p:grpSpPr>
            <a:xfrm>
              <a:off x="1667975" y="3864597"/>
              <a:ext cx="192085" cy="192085"/>
              <a:chOff x="3581400" y="3886200"/>
              <a:chExt cx="304800" cy="304800"/>
            </a:xfrm>
          </p:grpSpPr>
          <p:sp>
            <p:nvSpPr>
              <p:cNvPr id="849" name="Google Shape;849;p71"/>
              <p:cNvSpPr/>
              <p:nvPr/>
            </p:nvSpPr>
            <p:spPr>
              <a:xfrm>
                <a:off x="3581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50" name="Google Shape;850;p71"/>
              <p:cNvPicPr preferRelativeResize="0"/>
              <p:nvPr/>
            </p:nvPicPr>
            <p:blipFill rotWithShape="1">
              <a:blip r:embed="rId23">
                <a:alphaModFix/>
              </a:blip>
              <a:srcRect b="0" l="0" r="0" t="0"/>
              <a:stretch/>
            </p:blipFill>
            <p:spPr>
              <a:xfrm>
                <a:off x="3615250" y="3920650"/>
                <a:ext cx="237025" cy="237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51" name="Google Shape;851;p71"/>
            <p:cNvSpPr/>
            <p:nvPr/>
          </p:nvSpPr>
          <p:spPr>
            <a:xfrm>
              <a:off x="1667432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52" name="Google Shape;852;p71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688759" y="3885740"/>
              <a:ext cx="149337" cy="1493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3" name="Google Shape;853;p71"/>
          <p:cNvGrpSpPr/>
          <p:nvPr/>
        </p:nvGrpSpPr>
        <p:grpSpPr>
          <a:xfrm>
            <a:off x="1787879" y="3940234"/>
            <a:ext cx="356700" cy="422575"/>
            <a:chOff x="1885462" y="3864034"/>
            <a:chExt cx="356700" cy="422575"/>
          </a:xfrm>
        </p:grpSpPr>
        <p:sp>
          <p:nvSpPr>
            <p:cNvPr id="854" name="Google Shape;854;p71"/>
            <p:cNvSpPr txBox="1"/>
            <p:nvPr/>
          </p:nvSpPr>
          <p:spPr>
            <a:xfrm>
              <a:off x="1885462" y="4094309"/>
              <a:ext cx="356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Connectivity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855" name="Google Shape;855;p71"/>
            <p:cNvGrpSpPr/>
            <p:nvPr/>
          </p:nvGrpSpPr>
          <p:grpSpPr>
            <a:xfrm>
              <a:off x="1968386" y="3864597"/>
              <a:ext cx="192085" cy="192085"/>
              <a:chOff x="4038600" y="3886200"/>
              <a:chExt cx="304800" cy="304800"/>
            </a:xfrm>
          </p:grpSpPr>
          <p:sp>
            <p:nvSpPr>
              <p:cNvPr id="856" name="Google Shape;856;p71"/>
              <p:cNvSpPr/>
              <p:nvPr/>
            </p:nvSpPr>
            <p:spPr>
              <a:xfrm>
                <a:off x="4038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57" name="Google Shape;857;p71"/>
              <p:cNvPicPr preferRelativeResize="0"/>
              <p:nvPr/>
            </p:nvPicPr>
            <p:blipFill rotWithShape="1">
              <a:blip r:embed="rId33">
                <a:alphaModFix/>
              </a:blip>
              <a:srcRect b="0" l="0" r="0" t="0"/>
              <a:stretch/>
            </p:blipFill>
            <p:spPr>
              <a:xfrm>
                <a:off x="4067175" y="3919400"/>
                <a:ext cx="245450" cy="245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58" name="Google Shape;858;p71"/>
            <p:cNvSpPr/>
            <p:nvPr/>
          </p:nvSpPr>
          <p:spPr>
            <a:xfrm>
              <a:off x="1967774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59" name="Google Shape;859;p71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1985778" y="3884952"/>
              <a:ext cx="154645" cy="1546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0" name="Google Shape;860;p71"/>
          <p:cNvGrpSpPr/>
          <p:nvPr/>
        </p:nvGrpSpPr>
        <p:grpSpPr>
          <a:xfrm>
            <a:off x="3860878" y="3940340"/>
            <a:ext cx="287700" cy="422700"/>
            <a:chOff x="3882074" y="3864140"/>
            <a:chExt cx="287700" cy="422700"/>
          </a:xfrm>
        </p:grpSpPr>
        <p:sp>
          <p:nvSpPr>
            <p:cNvPr id="861" name="Google Shape;861;p71"/>
            <p:cNvSpPr txBox="1"/>
            <p:nvPr/>
          </p:nvSpPr>
          <p:spPr>
            <a:xfrm>
              <a:off x="3882074" y="4094540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Political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voice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862" name="Google Shape;862;p71"/>
            <p:cNvSpPr/>
            <p:nvPr/>
          </p:nvSpPr>
          <p:spPr>
            <a:xfrm>
              <a:off x="3929575" y="3864140"/>
              <a:ext cx="198000" cy="192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63" name="Google Shape;863;p7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3973685" y="3906307"/>
              <a:ext cx="105106" cy="105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4" name="Google Shape;864;p71"/>
          <p:cNvSpPr/>
          <p:nvPr/>
        </p:nvSpPr>
        <p:spPr>
          <a:xfrm>
            <a:off x="8415980" y="3951803"/>
            <a:ext cx="198000" cy="192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5" name="Google Shape;865;p7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460090" y="3993970"/>
            <a:ext cx="105106" cy="105426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71"/>
          <p:cNvSpPr/>
          <p:nvPr/>
        </p:nvSpPr>
        <p:spPr>
          <a:xfrm>
            <a:off x="5149748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71"/>
          <p:cNvSpPr txBox="1"/>
          <p:nvPr/>
        </p:nvSpPr>
        <p:spPr>
          <a:xfrm>
            <a:off x="5101738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68" name="Google Shape;868;p7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176761" y="3965781"/>
            <a:ext cx="136500" cy="136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9" name="Google Shape;869;p71"/>
          <p:cNvGrpSpPr/>
          <p:nvPr/>
        </p:nvGrpSpPr>
        <p:grpSpPr>
          <a:xfrm>
            <a:off x="4137778" y="3943425"/>
            <a:ext cx="287700" cy="419615"/>
            <a:chOff x="4148127" y="3867225"/>
            <a:chExt cx="287700" cy="419615"/>
          </a:xfrm>
        </p:grpSpPr>
        <p:sp>
          <p:nvSpPr>
            <p:cNvPr id="870" name="Google Shape;870;p71"/>
            <p:cNvSpPr txBox="1"/>
            <p:nvPr/>
          </p:nvSpPr>
          <p:spPr>
            <a:xfrm>
              <a:off x="4148127" y="4094540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Peace &amp; justice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871" name="Google Shape;871;p71"/>
            <p:cNvSpPr/>
            <p:nvPr/>
          </p:nvSpPr>
          <p:spPr>
            <a:xfrm>
              <a:off x="4197140" y="3867225"/>
              <a:ext cx="191700" cy="191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72" name="Google Shape;872;p71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4230089" y="3907878"/>
              <a:ext cx="127266" cy="1090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3" name="Google Shape;873;p7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80891" y="3992487"/>
            <a:ext cx="127266" cy="109082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71"/>
          <p:cNvSpPr/>
          <p:nvPr/>
        </p:nvSpPr>
        <p:spPr>
          <a:xfrm>
            <a:off x="3226917" y="2254999"/>
            <a:ext cx="2690100" cy="9201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71"/>
          <p:cNvSpPr txBox="1"/>
          <p:nvPr/>
        </p:nvSpPr>
        <p:spPr>
          <a:xfrm>
            <a:off x="3307608" y="2341315"/>
            <a:ext cx="2532000" cy="838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GB" sz="10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What’s our target or commitment?   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GB" sz="10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Is it ambitious enough?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05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GB" sz="10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are we doing?   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GB" sz="10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Are we collecting the data we need?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71"/>
          <p:cNvSpPr/>
          <p:nvPr/>
        </p:nvSpPr>
        <p:spPr>
          <a:xfrm rot="-619573">
            <a:off x="406158" y="1773540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71"/>
          <p:cNvSpPr/>
          <p:nvPr/>
        </p:nvSpPr>
        <p:spPr>
          <a:xfrm rot="-162443">
            <a:off x="319907" y="1610149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71"/>
          <p:cNvSpPr/>
          <p:nvPr/>
        </p:nvSpPr>
        <p:spPr>
          <a:xfrm rot="-619573">
            <a:off x="932469" y="1773539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71"/>
          <p:cNvSpPr/>
          <p:nvPr/>
        </p:nvSpPr>
        <p:spPr>
          <a:xfrm rot="-162443">
            <a:off x="846218" y="1610148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71"/>
          <p:cNvSpPr/>
          <p:nvPr/>
        </p:nvSpPr>
        <p:spPr>
          <a:xfrm rot="-619573">
            <a:off x="1427739" y="179499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71"/>
          <p:cNvSpPr/>
          <p:nvPr/>
        </p:nvSpPr>
        <p:spPr>
          <a:xfrm rot="-162443">
            <a:off x="1341488" y="163160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71"/>
          <p:cNvSpPr/>
          <p:nvPr/>
        </p:nvSpPr>
        <p:spPr>
          <a:xfrm rot="-619573">
            <a:off x="1974473" y="1794994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71"/>
          <p:cNvSpPr/>
          <p:nvPr/>
        </p:nvSpPr>
        <p:spPr>
          <a:xfrm rot="-162443">
            <a:off x="1888222" y="1631603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71"/>
          <p:cNvSpPr/>
          <p:nvPr/>
        </p:nvSpPr>
        <p:spPr>
          <a:xfrm rot="-619573">
            <a:off x="2517993" y="1794993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71"/>
          <p:cNvSpPr/>
          <p:nvPr/>
        </p:nvSpPr>
        <p:spPr>
          <a:xfrm rot="-162443">
            <a:off x="2431742" y="1631602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71"/>
          <p:cNvSpPr/>
          <p:nvPr/>
        </p:nvSpPr>
        <p:spPr>
          <a:xfrm rot="-619573">
            <a:off x="3059643" y="1794483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71"/>
          <p:cNvSpPr/>
          <p:nvPr/>
        </p:nvSpPr>
        <p:spPr>
          <a:xfrm rot="-162443">
            <a:off x="2973392" y="1631092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71"/>
          <p:cNvSpPr/>
          <p:nvPr/>
        </p:nvSpPr>
        <p:spPr>
          <a:xfrm rot="-619573">
            <a:off x="3569411" y="177903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71"/>
          <p:cNvSpPr/>
          <p:nvPr/>
        </p:nvSpPr>
        <p:spPr>
          <a:xfrm rot="-162443">
            <a:off x="3483160" y="161564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71"/>
          <p:cNvSpPr/>
          <p:nvPr/>
        </p:nvSpPr>
        <p:spPr>
          <a:xfrm rot="-619573">
            <a:off x="4110048" y="179434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71"/>
          <p:cNvSpPr/>
          <p:nvPr/>
        </p:nvSpPr>
        <p:spPr>
          <a:xfrm rot="-162443">
            <a:off x="4023797" y="163095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71"/>
          <p:cNvSpPr/>
          <p:nvPr/>
        </p:nvSpPr>
        <p:spPr>
          <a:xfrm rot="-619573">
            <a:off x="4963478" y="1733310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71"/>
          <p:cNvSpPr/>
          <p:nvPr/>
        </p:nvSpPr>
        <p:spPr>
          <a:xfrm rot="-162443">
            <a:off x="4877227" y="1615639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71"/>
          <p:cNvSpPr/>
          <p:nvPr/>
        </p:nvSpPr>
        <p:spPr>
          <a:xfrm rot="-619573">
            <a:off x="5442914" y="1733312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71"/>
          <p:cNvSpPr/>
          <p:nvPr/>
        </p:nvSpPr>
        <p:spPr>
          <a:xfrm rot="-162443">
            <a:off x="5356663" y="1615641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71"/>
          <p:cNvSpPr/>
          <p:nvPr/>
        </p:nvSpPr>
        <p:spPr>
          <a:xfrm rot="-619573">
            <a:off x="5917354" y="1744096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71"/>
          <p:cNvSpPr/>
          <p:nvPr/>
        </p:nvSpPr>
        <p:spPr>
          <a:xfrm rot="-162443">
            <a:off x="5831103" y="1626425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71"/>
          <p:cNvSpPr/>
          <p:nvPr/>
        </p:nvSpPr>
        <p:spPr>
          <a:xfrm rot="-619573">
            <a:off x="6359430" y="175211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71"/>
          <p:cNvSpPr/>
          <p:nvPr/>
        </p:nvSpPr>
        <p:spPr>
          <a:xfrm rot="-162443">
            <a:off x="6273179" y="163444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71"/>
          <p:cNvSpPr/>
          <p:nvPr/>
        </p:nvSpPr>
        <p:spPr>
          <a:xfrm rot="-619573">
            <a:off x="6864590" y="1733757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71"/>
          <p:cNvSpPr/>
          <p:nvPr/>
        </p:nvSpPr>
        <p:spPr>
          <a:xfrm rot="-162443">
            <a:off x="6778339" y="161608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71"/>
          <p:cNvSpPr/>
          <p:nvPr/>
        </p:nvSpPr>
        <p:spPr>
          <a:xfrm rot="-619573">
            <a:off x="7322100" y="1748624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71"/>
          <p:cNvSpPr/>
          <p:nvPr/>
        </p:nvSpPr>
        <p:spPr>
          <a:xfrm rot="-162443">
            <a:off x="7235849" y="1630953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71"/>
          <p:cNvSpPr/>
          <p:nvPr/>
        </p:nvSpPr>
        <p:spPr>
          <a:xfrm rot="-619573">
            <a:off x="7786396" y="174064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71"/>
          <p:cNvSpPr/>
          <p:nvPr/>
        </p:nvSpPr>
        <p:spPr>
          <a:xfrm rot="-162443">
            <a:off x="7700145" y="162297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71"/>
          <p:cNvSpPr/>
          <p:nvPr/>
        </p:nvSpPr>
        <p:spPr>
          <a:xfrm rot="-619573">
            <a:off x="8267252" y="174064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71"/>
          <p:cNvSpPr/>
          <p:nvPr/>
        </p:nvSpPr>
        <p:spPr>
          <a:xfrm rot="-162443">
            <a:off x="8181001" y="162297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71"/>
          <p:cNvSpPr/>
          <p:nvPr/>
        </p:nvSpPr>
        <p:spPr>
          <a:xfrm rot="-619573">
            <a:off x="8701811" y="1753486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71"/>
          <p:cNvSpPr/>
          <p:nvPr/>
        </p:nvSpPr>
        <p:spPr>
          <a:xfrm rot="-162443">
            <a:off x="8615560" y="1635815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71"/>
          <p:cNvSpPr/>
          <p:nvPr/>
        </p:nvSpPr>
        <p:spPr>
          <a:xfrm rot="-619573">
            <a:off x="140886" y="363368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71"/>
          <p:cNvSpPr/>
          <p:nvPr/>
        </p:nvSpPr>
        <p:spPr>
          <a:xfrm rot="-162443">
            <a:off x="54635" y="347029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71"/>
          <p:cNvSpPr/>
          <p:nvPr/>
        </p:nvSpPr>
        <p:spPr>
          <a:xfrm rot="-619573">
            <a:off x="469356" y="363368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71"/>
          <p:cNvSpPr/>
          <p:nvPr/>
        </p:nvSpPr>
        <p:spPr>
          <a:xfrm rot="-162443">
            <a:off x="383105" y="347029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71"/>
          <p:cNvSpPr/>
          <p:nvPr/>
        </p:nvSpPr>
        <p:spPr>
          <a:xfrm rot="-619573">
            <a:off x="797060" y="3633682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71"/>
          <p:cNvSpPr/>
          <p:nvPr/>
        </p:nvSpPr>
        <p:spPr>
          <a:xfrm rot="-162443">
            <a:off x="710809" y="3470291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71"/>
          <p:cNvSpPr/>
          <p:nvPr/>
        </p:nvSpPr>
        <p:spPr>
          <a:xfrm rot="-619573">
            <a:off x="1069119" y="363253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71"/>
          <p:cNvSpPr/>
          <p:nvPr/>
        </p:nvSpPr>
        <p:spPr>
          <a:xfrm rot="-162443">
            <a:off x="982868" y="3469147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71"/>
          <p:cNvSpPr/>
          <p:nvPr/>
        </p:nvSpPr>
        <p:spPr>
          <a:xfrm rot="-619573">
            <a:off x="1323931" y="3624226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71"/>
          <p:cNvSpPr/>
          <p:nvPr/>
        </p:nvSpPr>
        <p:spPr>
          <a:xfrm rot="-162443">
            <a:off x="1237680" y="3460835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71"/>
          <p:cNvSpPr/>
          <p:nvPr/>
        </p:nvSpPr>
        <p:spPr>
          <a:xfrm rot="-619573">
            <a:off x="1582404" y="364693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71"/>
          <p:cNvSpPr/>
          <p:nvPr/>
        </p:nvSpPr>
        <p:spPr>
          <a:xfrm rot="-162443">
            <a:off x="1496153" y="348354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71"/>
          <p:cNvSpPr/>
          <p:nvPr/>
        </p:nvSpPr>
        <p:spPr>
          <a:xfrm rot="-619573">
            <a:off x="1863513" y="364693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71"/>
          <p:cNvSpPr/>
          <p:nvPr/>
        </p:nvSpPr>
        <p:spPr>
          <a:xfrm rot="-162443">
            <a:off x="1777262" y="348354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71"/>
          <p:cNvSpPr/>
          <p:nvPr/>
        </p:nvSpPr>
        <p:spPr>
          <a:xfrm rot="-619573">
            <a:off x="2160314" y="3646930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71"/>
          <p:cNvSpPr/>
          <p:nvPr/>
        </p:nvSpPr>
        <p:spPr>
          <a:xfrm rot="-162443">
            <a:off x="2074063" y="3483539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71"/>
          <p:cNvSpPr/>
          <p:nvPr/>
        </p:nvSpPr>
        <p:spPr>
          <a:xfrm rot="-619573">
            <a:off x="2466712" y="364963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71"/>
          <p:cNvSpPr/>
          <p:nvPr/>
        </p:nvSpPr>
        <p:spPr>
          <a:xfrm rot="-162443">
            <a:off x="2380461" y="348624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71"/>
          <p:cNvSpPr/>
          <p:nvPr/>
        </p:nvSpPr>
        <p:spPr>
          <a:xfrm rot="-619573">
            <a:off x="2785709" y="364771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71"/>
          <p:cNvSpPr/>
          <p:nvPr/>
        </p:nvSpPr>
        <p:spPr>
          <a:xfrm rot="-162443">
            <a:off x="2699458" y="348432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71"/>
          <p:cNvSpPr/>
          <p:nvPr/>
        </p:nvSpPr>
        <p:spPr>
          <a:xfrm rot="-619573">
            <a:off x="3090414" y="3639687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71"/>
          <p:cNvSpPr/>
          <p:nvPr/>
        </p:nvSpPr>
        <p:spPr>
          <a:xfrm rot="-162443">
            <a:off x="3004163" y="347629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71"/>
          <p:cNvSpPr/>
          <p:nvPr/>
        </p:nvSpPr>
        <p:spPr>
          <a:xfrm rot="-619573">
            <a:off x="3385704" y="364693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71"/>
          <p:cNvSpPr/>
          <p:nvPr/>
        </p:nvSpPr>
        <p:spPr>
          <a:xfrm rot="-162443">
            <a:off x="3299453" y="348354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71"/>
          <p:cNvSpPr/>
          <p:nvPr/>
        </p:nvSpPr>
        <p:spPr>
          <a:xfrm rot="-619573">
            <a:off x="3647157" y="3656077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71"/>
          <p:cNvSpPr/>
          <p:nvPr/>
        </p:nvSpPr>
        <p:spPr>
          <a:xfrm rot="-162443">
            <a:off x="3560906" y="349268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71"/>
          <p:cNvSpPr/>
          <p:nvPr/>
        </p:nvSpPr>
        <p:spPr>
          <a:xfrm rot="-619573">
            <a:off x="3922158" y="364693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71"/>
          <p:cNvSpPr/>
          <p:nvPr/>
        </p:nvSpPr>
        <p:spPr>
          <a:xfrm rot="-162443">
            <a:off x="3835907" y="348354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71"/>
          <p:cNvSpPr/>
          <p:nvPr/>
        </p:nvSpPr>
        <p:spPr>
          <a:xfrm rot="-619573">
            <a:off x="4210891" y="3639686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71"/>
          <p:cNvSpPr/>
          <p:nvPr/>
        </p:nvSpPr>
        <p:spPr>
          <a:xfrm rot="-162443">
            <a:off x="4124640" y="3476295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71"/>
          <p:cNvSpPr/>
          <p:nvPr/>
        </p:nvSpPr>
        <p:spPr>
          <a:xfrm rot="-619573">
            <a:off x="4782843" y="3639107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71"/>
          <p:cNvSpPr/>
          <p:nvPr/>
        </p:nvSpPr>
        <p:spPr>
          <a:xfrm rot="-162443">
            <a:off x="4711832" y="352905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71"/>
          <p:cNvSpPr/>
          <p:nvPr/>
        </p:nvSpPr>
        <p:spPr>
          <a:xfrm rot="-619573">
            <a:off x="5133348" y="362350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71"/>
          <p:cNvSpPr/>
          <p:nvPr/>
        </p:nvSpPr>
        <p:spPr>
          <a:xfrm rot="-162443">
            <a:off x="5062337" y="3513457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71"/>
          <p:cNvSpPr/>
          <p:nvPr/>
        </p:nvSpPr>
        <p:spPr>
          <a:xfrm rot="-619573">
            <a:off x="5506444" y="364808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71"/>
          <p:cNvSpPr/>
          <p:nvPr/>
        </p:nvSpPr>
        <p:spPr>
          <a:xfrm rot="-162443">
            <a:off x="5435433" y="3538037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71"/>
          <p:cNvSpPr/>
          <p:nvPr/>
        </p:nvSpPr>
        <p:spPr>
          <a:xfrm rot="-619573">
            <a:off x="5864715" y="365537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71"/>
          <p:cNvSpPr/>
          <p:nvPr/>
        </p:nvSpPr>
        <p:spPr>
          <a:xfrm rot="-162443">
            <a:off x="5793704" y="3545327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71"/>
          <p:cNvSpPr/>
          <p:nvPr/>
        </p:nvSpPr>
        <p:spPr>
          <a:xfrm rot="-619573">
            <a:off x="6238026" y="3655377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71"/>
          <p:cNvSpPr/>
          <p:nvPr/>
        </p:nvSpPr>
        <p:spPr>
          <a:xfrm rot="-162443">
            <a:off x="6167015" y="354532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71"/>
          <p:cNvSpPr/>
          <p:nvPr/>
        </p:nvSpPr>
        <p:spPr>
          <a:xfrm rot="-619573">
            <a:off x="6627102" y="3648087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71"/>
          <p:cNvSpPr/>
          <p:nvPr/>
        </p:nvSpPr>
        <p:spPr>
          <a:xfrm rot="-162443">
            <a:off x="6556091" y="353803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71"/>
          <p:cNvSpPr/>
          <p:nvPr/>
        </p:nvSpPr>
        <p:spPr>
          <a:xfrm rot="-619573">
            <a:off x="6963218" y="3655379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71"/>
          <p:cNvSpPr/>
          <p:nvPr/>
        </p:nvSpPr>
        <p:spPr>
          <a:xfrm rot="-162443">
            <a:off x="6892207" y="3545328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71"/>
          <p:cNvSpPr/>
          <p:nvPr/>
        </p:nvSpPr>
        <p:spPr>
          <a:xfrm rot="-619573">
            <a:off x="7338345" y="365636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71"/>
          <p:cNvSpPr/>
          <p:nvPr/>
        </p:nvSpPr>
        <p:spPr>
          <a:xfrm rot="-162443">
            <a:off x="7267334" y="3546317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71"/>
          <p:cNvSpPr/>
          <p:nvPr/>
        </p:nvSpPr>
        <p:spPr>
          <a:xfrm rot="-619573">
            <a:off x="7719509" y="3655376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71"/>
          <p:cNvSpPr/>
          <p:nvPr/>
        </p:nvSpPr>
        <p:spPr>
          <a:xfrm rot="-162443">
            <a:off x="7648498" y="3545325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71"/>
          <p:cNvSpPr/>
          <p:nvPr/>
        </p:nvSpPr>
        <p:spPr>
          <a:xfrm rot="-619573">
            <a:off x="8078521" y="3647837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71"/>
          <p:cNvSpPr/>
          <p:nvPr/>
        </p:nvSpPr>
        <p:spPr>
          <a:xfrm rot="-162443">
            <a:off x="8007510" y="353778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71"/>
          <p:cNvSpPr/>
          <p:nvPr/>
        </p:nvSpPr>
        <p:spPr>
          <a:xfrm rot="-619573">
            <a:off x="8436791" y="365548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71"/>
          <p:cNvSpPr/>
          <p:nvPr/>
        </p:nvSpPr>
        <p:spPr>
          <a:xfrm rot="-162443">
            <a:off x="8365780" y="354543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71"/>
          <p:cNvSpPr/>
          <p:nvPr/>
        </p:nvSpPr>
        <p:spPr>
          <a:xfrm rot="-619573">
            <a:off x="8772291" y="3655376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71"/>
          <p:cNvSpPr/>
          <p:nvPr/>
        </p:nvSpPr>
        <p:spPr>
          <a:xfrm rot="-162443">
            <a:off x="8701280" y="3545325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71"/>
          <p:cNvSpPr/>
          <p:nvPr/>
        </p:nvSpPr>
        <p:spPr>
          <a:xfrm rot="-162443">
            <a:off x="3240317" y="2388369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71"/>
          <p:cNvSpPr/>
          <p:nvPr/>
        </p:nvSpPr>
        <p:spPr>
          <a:xfrm rot="-619573">
            <a:off x="3237013" y="285571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2"/>
          <p:cNvSpPr/>
          <p:nvPr/>
        </p:nvSpPr>
        <p:spPr>
          <a:xfrm>
            <a:off x="0" y="678525"/>
            <a:ext cx="9144000" cy="4119000"/>
          </a:xfrm>
          <a:prstGeom prst="rect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0" name="Google Shape;970;p72"/>
          <p:cNvCxnSpPr>
            <a:stCxn id="971" idx="2"/>
            <a:endCxn id="972" idx="0"/>
          </p:cNvCxnSpPr>
          <p:nvPr/>
        </p:nvCxnSpPr>
        <p:spPr>
          <a:xfrm>
            <a:off x="4572000" y="678525"/>
            <a:ext cx="0" cy="4114800"/>
          </a:xfrm>
          <a:prstGeom prst="straightConnector1">
            <a:avLst/>
          </a:prstGeom>
          <a:noFill/>
          <a:ln cap="rnd" cmpd="sng" w="28575">
            <a:solidFill>
              <a:srgbClr val="FFFFFF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972" name="Google Shape;972;p72"/>
          <p:cNvSpPr/>
          <p:nvPr/>
        </p:nvSpPr>
        <p:spPr>
          <a:xfrm>
            <a:off x="0" y="4793325"/>
            <a:ext cx="9144000" cy="2160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 O C I A L   F O U N D A T I O N</a:t>
            </a:r>
            <a:endParaRPr b="0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1" name="Google Shape;971;p72"/>
          <p:cNvSpPr/>
          <p:nvPr/>
        </p:nvSpPr>
        <p:spPr>
          <a:xfrm>
            <a:off x="0" y="449925"/>
            <a:ext cx="9144000" cy="228600"/>
          </a:xfrm>
          <a:prstGeom prst="rect">
            <a:avLst/>
          </a:prstGeom>
          <a:solidFill>
            <a:srgbClr val="1C693B"/>
          </a:solidFill>
          <a:ln cap="flat" cmpd="sng" w="9525">
            <a:solidFill>
              <a:srgbClr val="1C69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 C O L O G I C A L   C E I L I N G</a:t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3" name="Google Shape;973;p72"/>
          <p:cNvSpPr txBox="1"/>
          <p:nvPr/>
        </p:nvSpPr>
        <p:spPr>
          <a:xfrm>
            <a:off x="0" y="791473"/>
            <a:ext cx="457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our place be as generous as nearby nature?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4" name="Google Shape;974;p72"/>
          <p:cNvSpPr txBox="1"/>
          <p:nvPr/>
        </p:nvSpPr>
        <p:spPr>
          <a:xfrm>
            <a:off x="0" y="4481779"/>
            <a:ext cx="457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all the people of our place thrive?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5" name="Google Shape;975;p72"/>
          <p:cNvSpPr txBox="1"/>
          <p:nvPr/>
        </p:nvSpPr>
        <p:spPr>
          <a:xfrm>
            <a:off x="4572000" y="791473"/>
            <a:ext cx="457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our place respect the health of the whole planet?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6" name="Google Shape;976;p72"/>
          <p:cNvSpPr txBox="1"/>
          <p:nvPr/>
        </p:nvSpPr>
        <p:spPr>
          <a:xfrm>
            <a:off x="4572000" y="4481779"/>
            <a:ext cx="457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can our place respect the wellbeing of all people?</a:t>
            </a:r>
            <a:endParaRPr b="1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7" name="Google Shape;977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2926" y="128821"/>
            <a:ext cx="216024" cy="216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8" name="Google Shape;978;p72"/>
          <p:cNvGrpSpPr/>
          <p:nvPr/>
        </p:nvGrpSpPr>
        <p:grpSpPr>
          <a:xfrm>
            <a:off x="1889264" y="103145"/>
            <a:ext cx="1844535" cy="270000"/>
            <a:chOff x="2978846" y="141480"/>
            <a:chExt cx="1844535" cy="270000"/>
          </a:xfrm>
        </p:grpSpPr>
        <p:pic>
          <p:nvPicPr>
            <p:cNvPr id="979" name="Google Shape;979;p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78846" y="150455"/>
              <a:ext cx="232723" cy="23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0" name="Google Shape;980;p72"/>
            <p:cNvSpPr txBox="1"/>
            <p:nvPr/>
          </p:nvSpPr>
          <p:spPr>
            <a:xfrm>
              <a:off x="3236081" y="141480"/>
              <a:ext cx="1587300" cy="2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Local</a:t>
              </a:r>
              <a:endParaRPr b="1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81" name="Google Shape;981;p72"/>
          <p:cNvSpPr txBox="1"/>
          <p:nvPr/>
        </p:nvSpPr>
        <p:spPr>
          <a:xfrm>
            <a:off x="6654102" y="103145"/>
            <a:ext cx="648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8158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Global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2" name="Google Shape;982;p72"/>
          <p:cNvSpPr/>
          <p:nvPr/>
        </p:nvSpPr>
        <p:spPr>
          <a:xfrm>
            <a:off x="339948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3" name="Google Shape;983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0868" y="1389997"/>
            <a:ext cx="129175" cy="106705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72"/>
          <p:cNvSpPr/>
          <p:nvPr/>
        </p:nvSpPr>
        <p:spPr>
          <a:xfrm>
            <a:off x="868054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5" name="Google Shape;985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9764" y="1385231"/>
            <a:ext cx="114022" cy="1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72"/>
          <p:cNvSpPr/>
          <p:nvPr/>
        </p:nvSpPr>
        <p:spPr>
          <a:xfrm>
            <a:off x="1396161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7" name="Google Shape;987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8545" y="1375937"/>
            <a:ext cx="127978" cy="127981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72"/>
          <p:cNvSpPr/>
          <p:nvPr/>
        </p:nvSpPr>
        <p:spPr>
          <a:xfrm>
            <a:off x="1924267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9" name="Google Shape;989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61007" y="1381765"/>
            <a:ext cx="125293" cy="118241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72"/>
          <p:cNvSpPr/>
          <p:nvPr/>
        </p:nvSpPr>
        <p:spPr>
          <a:xfrm>
            <a:off x="2452374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p7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75748" y="1372361"/>
            <a:ext cx="141272" cy="141274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72"/>
          <p:cNvSpPr/>
          <p:nvPr/>
        </p:nvSpPr>
        <p:spPr>
          <a:xfrm>
            <a:off x="2980480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3" name="Google Shape;993;p7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12553" y="1383089"/>
            <a:ext cx="124006" cy="1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72"/>
          <p:cNvSpPr/>
          <p:nvPr/>
        </p:nvSpPr>
        <p:spPr>
          <a:xfrm>
            <a:off x="3508586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5" name="Google Shape;995;p7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49902" y="1393736"/>
            <a:ext cx="103265" cy="92445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72"/>
          <p:cNvSpPr/>
          <p:nvPr/>
        </p:nvSpPr>
        <p:spPr>
          <a:xfrm>
            <a:off x="4036693" y="1345505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ark, night sky&#10;&#10;Description automatically generated" id="997" name="Google Shape;997;p7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82187" y="1397064"/>
            <a:ext cx="102079" cy="1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72"/>
          <p:cNvSpPr/>
          <p:nvPr/>
        </p:nvSpPr>
        <p:spPr>
          <a:xfrm>
            <a:off x="339948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72"/>
          <p:cNvSpPr txBox="1"/>
          <p:nvPr/>
        </p:nvSpPr>
        <p:spPr>
          <a:xfrm>
            <a:off x="243929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Cleanse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air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00" name="Google Shape;1000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0868" y="1389997"/>
            <a:ext cx="129175" cy="106705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72"/>
          <p:cNvSpPr/>
          <p:nvPr/>
        </p:nvSpPr>
        <p:spPr>
          <a:xfrm>
            <a:off x="1396161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72"/>
          <p:cNvSpPr txBox="1"/>
          <p:nvPr/>
        </p:nvSpPr>
        <p:spPr>
          <a:xfrm>
            <a:off x="1300142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Store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carbon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03" name="Google Shape;1003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8545" y="1375937"/>
            <a:ext cx="127978" cy="127981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72"/>
          <p:cNvSpPr txBox="1"/>
          <p:nvPr/>
        </p:nvSpPr>
        <p:spPr>
          <a:xfrm>
            <a:off x="2356354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Harvest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05" name="Google Shape;1005;p72"/>
          <p:cNvSpPr/>
          <p:nvPr/>
        </p:nvSpPr>
        <p:spPr>
          <a:xfrm>
            <a:off x="2452374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6" name="Google Shape;1006;p7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75748" y="1372361"/>
            <a:ext cx="141272" cy="14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72"/>
          <p:cNvSpPr/>
          <p:nvPr/>
        </p:nvSpPr>
        <p:spPr>
          <a:xfrm>
            <a:off x="2980480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72"/>
          <p:cNvSpPr txBox="1"/>
          <p:nvPr/>
        </p:nvSpPr>
        <p:spPr>
          <a:xfrm>
            <a:off x="2884461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Regulate the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temperature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09" name="Google Shape;1009;p7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12553" y="1383089"/>
            <a:ext cx="124006" cy="1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72"/>
          <p:cNvSpPr/>
          <p:nvPr/>
        </p:nvSpPr>
        <p:spPr>
          <a:xfrm>
            <a:off x="1924267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72"/>
          <p:cNvSpPr txBox="1"/>
          <p:nvPr/>
        </p:nvSpPr>
        <p:spPr>
          <a:xfrm>
            <a:off x="1828248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Cycle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12" name="Google Shape;1012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61007" y="1381765"/>
            <a:ext cx="125293" cy="1182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72"/>
          <p:cNvSpPr/>
          <p:nvPr/>
        </p:nvSpPr>
        <p:spPr>
          <a:xfrm>
            <a:off x="3508586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72"/>
          <p:cNvSpPr txBox="1"/>
          <p:nvPr/>
        </p:nvSpPr>
        <p:spPr>
          <a:xfrm>
            <a:off x="3412567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Build &amp;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protect soil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15" name="Google Shape;1015;p7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49902" y="1393736"/>
            <a:ext cx="103265" cy="9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72"/>
          <p:cNvSpPr txBox="1"/>
          <p:nvPr/>
        </p:nvSpPr>
        <p:spPr>
          <a:xfrm>
            <a:off x="772035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House biodiversity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17" name="Google Shape;1017;p72"/>
          <p:cNvSpPr/>
          <p:nvPr/>
        </p:nvSpPr>
        <p:spPr>
          <a:xfrm>
            <a:off x="868054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9764" y="1385231"/>
            <a:ext cx="114022" cy="1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72"/>
          <p:cNvSpPr txBox="1"/>
          <p:nvPr/>
        </p:nvSpPr>
        <p:spPr>
          <a:xfrm>
            <a:off x="3940674" y="1085923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Enhance wellbeing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20" name="Google Shape;1020;p72"/>
          <p:cNvSpPr/>
          <p:nvPr/>
        </p:nvSpPr>
        <p:spPr>
          <a:xfrm>
            <a:off x="4036693" y="1345505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ark, night sky&#10;&#10;Description automatically generated" id="1021" name="Google Shape;1021;p7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82187" y="1397064"/>
            <a:ext cx="102079" cy="1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72"/>
          <p:cNvSpPr/>
          <p:nvPr/>
        </p:nvSpPr>
        <p:spPr>
          <a:xfrm>
            <a:off x="5826670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3" name="Google Shape;1023;p7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52540" y="1416857"/>
            <a:ext cx="139927" cy="54868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72"/>
          <p:cNvSpPr txBox="1"/>
          <p:nvPr/>
        </p:nvSpPr>
        <p:spPr>
          <a:xfrm>
            <a:off x="5730651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Chemical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pollution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25" name="Google Shape;1025;p72"/>
          <p:cNvSpPr/>
          <p:nvPr/>
        </p:nvSpPr>
        <p:spPr>
          <a:xfrm>
            <a:off x="5826670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Google Shape;1026;p7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52540" y="1416857"/>
            <a:ext cx="139927" cy="54868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72"/>
          <p:cNvSpPr/>
          <p:nvPr/>
        </p:nvSpPr>
        <p:spPr>
          <a:xfrm>
            <a:off x="6765089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7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822393" y="1393564"/>
            <a:ext cx="72920" cy="101211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72"/>
          <p:cNvSpPr txBox="1"/>
          <p:nvPr/>
        </p:nvSpPr>
        <p:spPr>
          <a:xfrm>
            <a:off x="6669070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 withdrawals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30" name="Google Shape;1030;p72"/>
          <p:cNvSpPr/>
          <p:nvPr/>
        </p:nvSpPr>
        <p:spPr>
          <a:xfrm>
            <a:off x="6765089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1" name="Google Shape;1031;p7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822393" y="1393564"/>
            <a:ext cx="72920" cy="101211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72"/>
          <p:cNvSpPr/>
          <p:nvPr/>
        </p:nvSpPr>
        <p:spPr>
          <a:xfrm>
            <a:off x="4888251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3" name="Google Shape;1033;p7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20325" y="1383090"/>
            <a:ext cx="124006" cy="1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72"/>
          <p:cNvSpPr/>
          <p:nvPr/>
        </p:nvSpPr>
        <p:spPr>
          <a:xfrm>
            <a:off x="4888251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72"/>
          <p:cNvSpPr txBox="1"/>
          <p:nvPr/>
        </p:nvSpPr>
        <p:spPr>
          <a:xfrm>
            <a:off x="4792232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Climate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change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36" name="Google Shape;1036;p7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20325" y="1383090"/>
            <a:ext cx="124006" cy="1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72"/>
          <p:cNvSpPr/>
          <p:nvPr/>
        </p:nvSpPr>
        <p:spPr>
          <a:xfrm>
            <a:off x="7234299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&#10;&#10;Description automatically generated with medium confidence" id="1038" name="Google Shape;1038;p7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267578" y="1391415"/>
            <a:ext cx="124517" cy="98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72"/>
          <p:cNvSpPr txBox="1"/>
          <p:nvPr/>
        </p:nvSpPr>
        <p:spPr>
          <a:xfrm>
            <a:off x="7138279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Land conversion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40" name="Google Shape;1040;p72"/>
          <p:cNvSpPr/>
          <p:nvPr/>
        </p:nvSpPr>
        <p:spPr>
          <a:xfrm>
            <a:off x="7234299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&#10;&#10;Description automatically generated with medium confidence" id="1041" name="Google Shape;1041;p7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267578" y="1391415"/>
            <a:ext cx="124517" cy="98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72"/>
          <p:cNvSpPr/>
          <p:nvPr/>
        </p:nvSpPr>
        <p:spPr>
          <a:xfrm>
            <a:off x="6295880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, arrow, circle&#10;&#10;Description automatically generated" id="1043" name="Google Shape;1043;p7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57999" y="1396661"/>
            <a:ext cx="72503" cy="96672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72"/>
          <p:cNvSpPr/>
          <p:nvPr/>
        </p:nvSpPr>
        <p:spPr>
          <a:xfrm>
            <a:off x="6295880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72"/>
          <p:cNvSpPr txBox="1"/>
          <p:nvPr/>
        </p:nvSpPr>
        <p:spPr>
          <a:xfrm>
            <a:off x="6199860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Excessive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fertilizer use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Shape, arrow, circle&#10;&#10;Description automatically generated" id="1046" name="Google Shape;1046;p7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57999" y="1396661"/>
            <a:ext cx="72503" cy="96672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72"/>
          <p:cNvSpPr/>
          <p:nvPr/>
        </p:nvSpPr>
        <p:spPr>
          <a:xfrm>
            <a:off x="7703508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, circle&#10;&#10;Description automatically generated" id="1048" name="Google Shape;1048;p7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746757" y="1388377"/>
            <a:ext cx="108310" cy="10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72"/>
          <p:cNvSpPr/>
          <p:nvPr/>
        </p:nvSpPr>
        <p:spPr>
          <a:xfrm>
            <a:off x="7703508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72"/>
          <p:cNvSpPr txBox="1"/>
          <p:nvPr/>
        </p:nvSpPr>
        <p:spPr>
          <a:xfrm>
            <a:off x="7607489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Biodiversity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loss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Shape, circle&#10;&#10;Description automatically generated" id="1051" name="Google Shape;1051;p7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746757" y="1388377"/>
            <a:ext cx="108310" cy="10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72"/>
          <p:cNvSpPr/>
          <p:nvPr/>
        </p:nvSpPr>
        <p:spPr>
          <a:xfrm>
            <a:off x="8172718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black, night sky&#10;&#10;Description automatically generated" id="1053" name="Google Shape;1053;p7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209747" y="1378359"/>
            <a:ext cx="108738" cy="12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72"/>
          <p:cNvSpPr txBox="1"/>
          <p:nvPr/>
        </p:nvSpPr>
        <p:spPr>
          <a:xfrm>
            <a:off x="8076698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Air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pollution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55" name="Google Shape;1055;p72"/>
          <p:cNvSpPr/>
          <p:nvPr/>
        </p:nvSpPr>
        <p:spPr>
          <a:xfrm>
            <a:off x="8172718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black, night sky&#10;&#10;Description automatically generated" id="1056" name="Google Shape;1056;p7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209747" y="1378359"/>
            <a:ext cx="108738" cy="12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72"/>
          <p:cNvSpPr/>
          <p:nvPr/>
        </p:nvSpPr>
        <p:spPr>
          <a:xfrm>
            <a:off x="8641927" y="1345506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1058" name="Google Shape;1058;p7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712011" y="1384866"/>
            <a:ext cx="58593" cy="115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72"/>
          <p:cNvSpPr txBox="1"/>
          <p:nvPr/>
        </p:nvSpPr>
        <p:spPr>
          <a:xfrm>
            <a:off x="8545908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Ozone layer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depletion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60" name="Google Shape;1060;p72"/>
          <p:cNvSpPr/>
          <p:nvPr/>
        </p:nvSpPr>
        <p:spPr>
          <a:xfrm>
            <a:off x="8641927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&#10;&#10;Description automatically generated" id="1061" name="Google Shape;1061;p7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712011" y="1384866"/>
            <a:ext cx="58593" cy="115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72"/>
          <p:cNvSpPr/>
          <p:nvPr/>
        </p:nvSpPr>
        <p:spPr>
          <a:xfrm>
            <a:off x="5357461" y="1345506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72"/>
          <p:cNvSpPr txBox="1"/>
          <p:nvPr/>
        </p:nvSpPr>
        <p:spPr>
          <a:xfrm>
            <a:off x="5261442" y="1085924"/>
            <a:ext cx="384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Ocean acidification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Shape&#10;&#10;Description automatically generated" id="1064" name="Google Shape;1064;p7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413117" y="1382392"/>
            <a:ext cx="80764" cy="11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72"/>
          <p:cNvSpPr/>
          <p:nvPr/>
        </p:nvSpPr>
        <p:spPr>
          <a:xfrm>
            <a:off x="8750104" y="3951803"/>
            <a:ext cx="198000" cy="192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2"/>
          <p:cNvSpPr/>
          <p:nvPr/>
        </p:nvSpPr>
        <p:spPr>
          <a:xfrm>
            <a:off x="4784926" y="3940458"/>
            <a:ext cx="192300" cy="192300"/>
          </a:xfrm>
          <a:prstGeom prst="ellipse">
            <a:avLst/>
          </a:prstGeom>
          <a:solidFill>
            <a:srgbClr val="44D3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7" name="Google Shape;1067;p7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829945" y="3979476"/>
            <a:ext cx="95425" cy="108379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72"/>
          <p:cNvSpPr txBox="1"/>
          <p:nvPr/>
        </p:nvSpPr>
        <p:spPr>
          <a:xfrm>
            <a:off x="5466864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Health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69" name="Google Shape;1069;p72"/>
          <p:cNvSpPr/>
          <p:nvPr/>
        </p:nvSpPr>
        <p:spPr>
          <a:xfrm>
            <a:off x="5514874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0" name="Google Shape;1070;p7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542328" y="3970837"/>
            <a:ext cx="133995" cy="133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72"/>
          <p:cNvSpPr/>
          <p:nvPr/>
        </p:nvSpPr>
        <p:spPr>
          <a:xfrm>
            <a:off x="6610251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72"/>
          <p:cNvSpPr txBox="1"/>
          <p:nvPr/>
        </p:nvSpPr>
        <p:spPr>
          <a:xfrm>
            <a:off x="6562242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73" name="Google Shape;1073;p7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631578" y="3961953"/>
            <a:ext cx="149337" cy="149339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72"/>
          <p:cNvSpPr/>
          <p:nvPr/>
        </p:nvSpPr>
        <p:spPr>
          <a:xfrm>
            <a:off x="4784622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72"/>
          <p:cNvSpPr txBox="1"/>
          <p:nvPr/>
        </p:nvSpPr>
        <p:spPr>
          <a:xfrm>
            <a:off x="4736612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Food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76" name="Google Shape;1076;p7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829639" y="3979264"/>
            <a:ext cx="95420" cy="10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2"/>
          <p:cNvSpPr txBox="1"/>
          <p:nvPr/>
        </p:nvSpPr>
        <p:spPr>
          <a:xfrm>
            <a:off x="6196648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Housing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78" name="Google Shape;1078;p72"/>
          <p:cNvSpPr/>
          <p:nvPr/>
        </p:nvSpPr>
        <p:spPr>
          <a:xfrm>
            <a:off x="6245125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9" name="Google Shape;1079;p7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265670" y="3955259"/>
            <a:ext cx="146439" cy="146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72"/>
          <p:cNvSpPr txBox="1"/>
          <p:nvPr/>
        </p:nvSpPr>
        <p:spPr>
          <a:xfrm>
            <a:off x="8705254" y="4180520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Peace &amp; justice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81" name="Google Shape;1081;p72"/>
          <p:cNvSpPr txBox="1"/>
          <p:nvPr/>
        </p:nvSpPr>
        <p:spPr>
          <a:xfrm>
            <a:off x="8369407" y="4170754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Political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voice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82" name="Google Shape;1082;p72"/>
          <p:cNvSpPr/>
          <p:nvPr/>
        </p:nvSpPr>
        <p:spPr>
          <a:xfrm>
            <a:off x="6956425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72"/>
          <p:cNvSpPr txBox="1"/>
          <p:nvPr/>
        </p:nvSpPr>
        <p:spPr>
          <a:xfrm>
            <a:off x="6908416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Income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&amp; work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84" name="Google Shape;1084;p7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989424" y="3972883"/>
            <a:ext cx="123867" cy="123398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72"/>
          <p:cNvSpPr/>
          <p:nvPr/>
        </p:nvSpPr>
        <p:spPr>
          <a:xfrm>
            <a:off x="7686677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72"/>
          <p:cNvSpPr txBox="1"/>
          <p:nvPr/>
        </p:nvSpPr>
        <p:spPr>
          <a:xfrm>
            <a:off x="7605811" y="4170525"/>
            <a:ext cx="3534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Equality in diversity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87" name="Google Shape;1087;p7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728686" y="3991267"/>
            <a:ext cx="107821" cy="94673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72"/>
          <p:cNvSpPr/>
          <p:nvPr/>
        </p:nvSpPr>
        <p:spPr>
          <a:xfrm>
            <a:off x="5880000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72"/>
          <p:cNvSpPr txBox="1"/>
          <p:nvPr/>
        </p:nvSpPr>
        <p:spPr>
          <a:xfrm>
            <a:off x="5831990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Education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90" name="Google Shape;1090;p7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903989" y="3969435"/>
            <a:ext cx="143430" cy="143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72"/>
          <p:cNvSpPr/>
          <p:nvPr/>
        </p:nvSpPr>
        <p:spPr>
          <a:xfrm>
            <a:off x="7321551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72"/>
          <p:cNvSpPr txBox="1"/>
          <p:nvPr/>
        </p:nvSpPr>
        <p:spPr>
          <a:xfrm>
            <a:off x="7273542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Social</a:t>
            </a:r>
            <a:b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equity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93" name="Google Shape;1093;p7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366820" y="3975665"/>
            <a:ext cx="98760" cy="120616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72"/>
          <p:cNvSpPr/>
          <p:nvPr/>
        </p:nvSpPr>
        <p:spPr>
          <a:xfrm>
            <a:off x="8051803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72"/>
          <p:cNvSpPr txBox="1"/>
          <p:nvPr/>
        </p:nvSpPr>
        <p:spPr>
          <a:xfrm>
            <a:off x="7969504" y="4170538"/>
            <a:ext cx="356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Community &amp; networks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96" name="Google Shape;1096;p7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8081809" y="3979264"/>
            <a:ext cx="128641" cy="1269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7" name="Google Shape;1097;p72"/>
          <p:cNvGrpSpPr/>
          <p:nvPr/>
        </p:nvGrpSpPr>
        <p:grpSpPr>
          <a:xfrm>
            <a:off x="2753278" y="3940234"/>
            <a:ext cx="287700" cy="422585"/>
            <a:chOff x="2817653" y="3864034"/>
            <a:chExt cx="287700" cy="422585"/>
          </a:xfrm>
        </p:grpSpPr>
        <p:sp>
          <p:nvSpPr>
            <p:cNvPr id="1098" name="Google Shape;1098;p72"/>
            <p:cNvSpPr txBox="1"/>
            <p:nvPr/>
          </p:nvSpPr>
          <p:spPr>
            <a:xfrm>
              <a:off x="2817653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Culture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099" name="Google Shape;1099;p72"/>
            <p:cNvGrpSpPr/>
            <p:nvPr/>
          </p:nvGrpSpPr>
          <p:grpSpPr>
            <a:xfrm>
              <a:off x="2866483" y="3864597"/>
              <a:ext cx="192085" cy="192085"/>
              <a:chOff x="5410200" y="3886200"/>
              <a:chExt cx="304800" cy="304800"/>
            </a:xfrm>
          </p:grpSpPr>
          <p:sp>
            <p:nvSpPr>
              <p:cNvPr id="1100" name="Google Shape;1100;p72"/>
              <p:cNvSpPr/>
              <p:nvPr/>
            </p:nvSpPr>
            <p:spPr>
              <a:xfrm>
                <a:off x="5410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01" name="Google Shape;1101;p72"/>
              <p:cNvPicPr preferRelativeResize="0"/>
              <p:nvPr/>
            </p:nvPicPr>
            <p:blipFill rotWithShape="1">
              <a:blip r:embed="rId30">
                <a:alphaModFix/>
              </a:blip>
              <a:srcRect b="0" l="0" r="0" t="0"/>
              <a:stretch/>
            </p:blipFill>
            <p:spPr>
              <a:xfrm>
                <a:off x="5454000" y="3931850"/>
                <a:ext cx="211100" cy="211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02" name="Google Shape;1102;p72"/>
            <p:cNvSpPr/>
            <p:nvPr/>
          </p:nvSpPr>
          <p:spPr>
            <a:xfrm>
              <a:off x="2865662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3" name="Google Shape;1103;p72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893258" y="3892796"/>
              <a:ext cx="133003" cy="1330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4" name="Google Shape;1104;p72"/>
          <p:cNvGrpSpPr/>
          <p:nvPr/>
        </p:nvGrpSpPr>
        <p:grpSpPr>
          <a:xfrm>
            <a:off x="3307078" y="3940234"/>
            <a:ext cx="287700" cy="422585"/>
            <a:chOff x="3349730" y="3864034"/>
            <a:chExt cx="287700" cy="422585"/>
          </a:xfrm>
        </p:grpSpPr>
        <p:sp>
          <p:nvSpPr>
            <p:cNvPr id="1105" name="Google Shape;1105;p72"/>
            <p:cNvSpPr txBox="1"/>
            <p:nvPr/>
          </p:nvSpPr>
          <p:spPr>
            <a:xfrm>
              <a:off x="3349730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Social</a:t>
              </a:r>
              <a:b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equity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06" name="Google Shape;1106;p72"/>
            <p:cNvGrpSpPr/>
            <p:nvPr/>
          </p:nvGrpSpPr>
          <p:grpSpPr>
            <a:xfrm>
              <a:off x="3398698" y="3864597"/>
              <a:ext cx="192085" cy="192085"/>
              <a:chOff x="6324600" y="3886200"/>
              <a:chExt cx="304800" cy="304800"/>
            </a:xfrm>
          </p:grpSpPr>
          <p:sp>
            <p:nvSpPr>
              <p:cNvPr id="1107" name="Google Shape;1107;p72"/>
              <p:cNvSpPr/>
              <p:nvPr/>
            </p:nvSpPr>
            <p:spPr>
              <a:xfrm>
                <a:off x="6324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08" name="Google Shape;1108;p72"/>
              <p:cNvPicPr preferRelativeResize="0"/>
              <p:nvPr/>
            </p:nvPicPr>
            <p:blipFill rotWithShape="1">
              <a:blip r:embed="rId28">
                <a:alphaModFix/>
              </a:blip>
              <a:srcRect b="0" l="0" r="0" t="0"/>
              <a:stretch/>
            </p:blipFill>
            <p:spPr>
              <a:xfrm>
                <a:off x="6396450" y="39424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09" name="Google Shape;1109;p72"/>
            <p:cNvSpPr/>
            <p:nvPr/>
          </p:nvSpPr>
          <p:spPr>
            <a:xfrm>
              <a:off x="3397739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0" name="Google Shape;1110;p72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3443008" y="3899451"/>
              <a:ext cx="98760" cy="1206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1" name="Google Shape;1111;p72"/>
          <p:cNvSpPr txBox="1"/>
          <p:nvPr/>
        </p:nvSpPr>
        <p:spPr>
          <a:xfrm>
            <a:off x="3551126" y="4170525"/>
            <a:ext cx="3534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Equality in diversity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112" name="Google Shape;1112;p72"/>
          <p:cNvGrpSpPr/>
          <p:nvPr/>
        </p:nvGrpSpPr>
        <p:grpSpPr>
          <a:xfrm>
            <a:off x="3633016" y="3940797"/>
            <a:ext cx="192085" cy="192085"/>
            <a:chOff x="6781800" y="3886200"/>
            <a:chExt cx="304800" cy="304800"/>
          </a:xfrm>
        </p:grpSpPr>
        <p:sp>
          <p:nvSpPr>
            <p:cNvPr id="1113" name="Google Shape;1113;p72"/>
            <p:cNvSpPr/>
            <p:nvPr/>
          </p:nvSpPr>
          <p:spPr>
            <a:xfrm>
              <a:off x="6781800" y="3886200"/>
              <a:ext cx="304800" cy="304800"/>
            </a:xfrm>
            <a:prstGeom prst="ellipse">
              <a:avLst/>
            </a:prstGeom>
            <a:solidFill>
              <a:srgbClr val="44D3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4" name="Google Shape;1114;p72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848475" y="3967175"/>
              <a:ext cx="171132" cy="1502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5" name="Google Shape;1115;p72"/>
          <p:cNvSpPr/>
          <p:nvPr/>
        </p:nvSpPr>
        <p:spPr>
          <a:xfrm>
            <a:off x="3631988" y="3940234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6" name="Google Shape;1116;p7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673996" y="3991253"/>
            <a:ext cx="107821" cy="94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7" name="Google Shape;1117;p72"/>
          <p:cNvGrpSpPr/>
          <p:nvPr/>
        </p:nvGrpSpPr>
        <p:grpSpPr>
          <a:xfrm>
            <a:off x="1234079" y="3940234"/>
            <a:ext cx="287700" cy="422585"/>
            <a:chOff x="1353383" y="3864034"/>
            <a:chExt cx="287700" cy="422585"/>
          </a:xfrm>
        </p:grpSpPr>
        <p:sp>
          <p:nvSpPr>
            <p:cNvPr id="1118" name="Google Shape;1118;p72"/>
            <p:cNvSpPr txBox="1"/>
            <p:nvPr/>
          </p:nvSpPr>
          <p:spPr>
            <a:xfrm>
              <a:off x="1353383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Housing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19" name="Google Shape;1119;p72"/>
            <p:cNvGrpSpPr/>
            <p:nvPr/>
          </p:nvGrpSpPr>
          <p:grpSpPr>
            <a:xfrm>
              <a:off x="1401867" y="3864597"/>
              <a:ext cx="192085" cy="192085"/>
              <a:chOff x="3124200" y="3886200"/>
              <a:chExt cx="304800" cy="304800"/>
            </a:xfrm>
          </p:grpSpPr>
          <p:sp>
            <p:nvSpPr>
              <p:cNvPr id="1120" name="Google Shape;1120;p72"/>
              <p:cNvSpPr/>
              <p:nvPr/>
            </p:nvSpPr>
            <p:spPr>
              <a:xfrm>
                <a:off x="31242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21" name="Google Shape;1121;p72"/>
              <p:cNvPicPr preferRelativeResize="0"/>
              <p:nvPr/>
            </p:nvPicPr>
            <p:blipFill rotWithShape="1">
              <a:blip r:embed="rId24">
                <a:alphaModFix/>
              </a:blip>
              <a:srcRect b="0" l="0" r="0" t="0"/>
              <a:stretch/>
            </p:blipFill>
            <p:spPr>
              <a:xfrm>
                <a:off x="3157550" y="3910025"/>
                <a:ext cx="232425" cy="232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22" name="Google Shape;1122;p72"/>
            <p:cNvSpPr/>
            <p:nvPr/>
          </p:nvSpPr>
          <p:spPr>
            <a:xfrm>
              <a:off x="1401393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3" name="Google Shape;1123;p7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422405" y="3879045"/>
              <a:ext cx="146439" cy="1464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4" name="Google Shape;1124;p72"/>
          <p:cNvGrpSpPr/>
          <p:nvPr/>
        </p:nvGrpSpPr>
        <p:grpSpPr>
          <a:xfrm>
            <a:off x="2410679" y="3940234"/>
            <a:ext cx="353400" cy="422575"/>
            <a:chOff x="2486121" y="3864034"/>
            <a:chExt cx="353400" cy="422575"/>
          </a:xfrm>
        </p:grpSpPr>
        <p:sp>
          <p:nvSpPr>
            <p:cNvPr id="1125" name="Google Shape;1125;p72"/>
            <p:cNvSpPr txBox="1"/>
            <p:nvPr/>
          </p:nvSpPr>
          <p:spPr>
            <a:xfrm>
              <a:off x="2486121" y="4094309"/>
              <a:ext cx="3534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Community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26" name="Google Shape;1126;p72"/>
            <p:cNvGrpSpPr/>
            <p:nvPr/>
          </p:nvGrpSpPr>
          <p:grpSpPr>
            <a:xfrm>
              <a:off x="2567525" y="3864597"/>
              <a:ext cx="192085" cy="192085"/>
              <a:chOff x="4953000" y="3886200"/>
              <a:chExt cx="304800" cy="304800"/>
            </a:xfrm>
          </p:grpSpPr>
          <p:sp>
            <p:nvSpPr>
              <p:cNvPr id="1127" name="Google Shape;1127;p72"/>
              <p:cNvSpPr/>
              <p:nvPr/>
            </p:nvSpPr>
            <p:spPr>
              <a:xfrm>
                <a:off x="4953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28" name="Google Shape;1128;p72"/>
              <p:cNvPicPr preferRelativeResize="0"/>
              <p:nvPr/>
            </p:nvPicPr>
            <p:blipFill rotWithShape="1">
              <a:blip r:embed="rId29">
                <a:alphaModFix/>
              </a:blip>
              <a:srcRect b="0" l="0" r="0" t="0"/>
              <a:stretch/>
            </p:blipFill>
            <p:spPr>
              <a:xfrm>
                <a:off x="5000625" y="3948125"/>
                <a:ext cx="204177" cy="201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29" name="Google Shape;1129;p72"/>
            <p:cNvSpPr/>
            <p:nvPr/>
          </p:nvSpPr>
          <p:spPr>
            <a:xfrm>
              <a:off x="2566774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0" name="Google Shape;1130;p72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2596780" y="3903050"/>
              <a:ext cx="128641" cy="1269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1" name="Google Shape;1131;p72"/>
          <p:cNvGrpSpPr/>
          <p:nvPr/>
        </p:nvGrpSpPr>
        <p:grpSpPr>
          <a:xfrm>
            <a:off x="126480" y="3940234"/>
            <a:ext cx="287700" cy="422585"/>
            <a:chOff x="289229" y="3864034"/>
            <a:chExt cx="287700" cy="422585"/>
          </a:xfrm>
        </p:grpSpPr>
        <p:sp>
          <p:nvSpPr>
            <p:cNvPr id="1132" name="Google Shape;1132;p72"/>
            <p:cNvSpPr txBox="1"/>
            <p:nvPr/>
          </p:nvSpPr>
          <p:spPr>
            <a:xfrm>
              <a:off x="289229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Food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33" name="Google Shape;1133;p72"/>
            <p:cNvGrpSpPr/>
            <p:nvPr/>
          </p:nvGrpSpPr>
          <p:grpSpPr>
            <a:xfrm>
              <a:off x="337436" y="3864597"/>
              <a:ext cx="192085" cy="192085"/>
              <a:chOff x="1295400" y="3886200"/>
              <a:chExt cx="304800" cy="304800"/>
            </a:xfrm>
          </p:grpSpPr>
          <p:sp>
            <p:nvSpPr>
              <p:cNvPr id="1134" name="Google Shape;1134;p72"/>
              <p:cNvSpPr/>
              <p:nvPr/>
            </p:nvSpPr>
            <p:spPr>
              <a:xfrm>
                <a:off x="1295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35" name="Google Shape;1135;p72"/>
              <p:cNvPicPr preferRelativeResize="0"/>
              <p:nvPr/>
            </p:nvPicPr>
            <p:blipFill rotWithShape="1">
              <a:blip r:embed="rId21">
                <a:alphaModFix/>
              </a:blip>
              <a:srcRect b="0" l="0" r="0" t="0"/>
              <a:stretch/>
            </p:blipFill>
            <p:spPr>
              <a:xfrm>
                <a:off x="1366850" y="3948125"/>
                <a:ext cx="151449" cy="1720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36" name="Google Shape;1136;p72"/>
            <p:cNvSpPr/>
            <p:nvPr/>
          </p:nvSpPr>
          <p:spPr>
            <a:xfrm>
              <a:off x="337239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7" name="Google Shape;1137;p72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382256" y="3903050"/>
              <a:ext cx="95420" cy="108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8" name="Google Shape;1138;p72"/>
          <p:cNvGrpSpPr/>
          <p:nvPr/>
        </p:nvGrpSpPr>
        <p:grpSpPr>
          <a:xfrm>
            <a:off x="403380" y="3940234"/>
            <a:ext cx="287700" cy="422585"/>
            <a:chOff x="555268" y="3864034"/>
            <a:chExt cx="287700" cy="422585"/>
          </a:xfrm>
        </p:grpSpPr>
        <p:sp>
          <p:nvSpPr>
            <p:cNvPr id="1139" name="Google Shape;1139;p72"/>
            <p:cNvSpPr txBox="1"/>
            <p:nvPr/>
          </p:nvSpPr>
          <p:spPr>
            <a:xfrm>
              <a:off x="555268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Water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40" name="Google Shape;1140;p72"/>
            <p:cNvGrpSpPr/>
            <p:nvPr/>
          </p:nvGrpSpPr>
          <p:grpSpPr>
            <a:xfrm>
              <a:off x="603544" y="3864597"/>
              <a:ext cx="192085" cy="192085"/>
              <a:chOff x="1752600" y="3886200"/>
              <a:chExt cx="304800" cy="304800"/>
            </a:xfrm>
          </p:grpSpPr>
          <p:sp>
            <p:nvSpPr>
              <p:cNvPr id="1141" name="Google Shape;1141;p72"/>
              <p:cNvSpPr/>
              <p:nvPr/>
            </p:nvSpPr>
            <p:spPr>
              <a:xfrm>
                <a:off x="1752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42" name="Google Shape;1142;p72"/>
              <p:cNvPicPr preferRelativeResize="0"/>
              <p:nvPr/>
            </p:nvPicPr>
            <p:blipFill rotWithShape="1">
              <a:blip r:embed="rId31">
                <a:alphaModFix/>
              </a:blip>
              <a:srcRect b="0" l="0" r="0" t="0"/>
              <a:stretch/>
            </p:blipFill>
            <p:spPr>
              <a:xfrm>
                <a:off x="1795475" y="3926725"/>
                <a:ext cx="216650" cy="216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43" name="Google Shape;1143;p72"/>
            <p:cNvSpPr/>
            <p:nvPr/>
          </p:nvSpPr>
          <p:spPr>
            <a:xfrm>
              <a:off x="603277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4" name="Google Shape;1144;p72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630291" y="3889567"/>
              <a:ext cx="136500" cy="136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5" name="Google Shape;1145;p72"/>
          <p:cNvGrpSpPr/>
          <p:nvPr/>
        </p:nvGrpSpPr>
        <p:grpSpPr>
          <a:xfrm>
            <a:off x="680280" y="3940234"/>
            <a:ext cx="287700" cy="422585"/>
            <a:chOff x="821306" y="3864034"/>
            <a:chExt cx="287700" cy="422585"/>
          </a:xfrm>
        </p:grpSpPr>
        <p:sp>
          <p:nvSpPr>
            <p:cNvPr id="1146" name="Google Shape;1146;p72"/>
            <p:cNvSpPr txBox="1"/>
            <p:nvPr/>
          </p:nvSpPr>
          <p:spPr>
            <a:xfrm>
              <a:off x="821306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Health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47" name="Google Shape;1147;p72"/>
            <p:cNvGrpSpPr/>
            <p:nvPr/>
          </p:nvGrpSpPr>
          <p:grpSpPr>
            <a:xfrm>
              <a:off x="869651" y="3864597"/>
              <a:ext cx="192085" cy="192085"/>
              <a:chOff x="2209800" y="3886200"/>
              <a:chExt cx="304800" cy="304800"/>
            </a:xfrm>
          </p:grpSpPr>
          <p:sp>
            <p:nvSpPr>
              <p:cNvPr id="1148" name="Google Shape;1148;p72"/>
              <p:cNvSpPr/>
              <p:nvPr/>
            </p:nvSpPr>
            <p:spPr>
              <a:xfrm>
                <a:off x="2209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49" name="Google Shape;1149;p72"/>
              <p:cNvPicPr preferRelativeResize="0"/>
              <p:nvPr/>
            </p:nvPicPr>
            <p:blipFill rotWithShape="1">
              <a:blip r:embed="rId22">
                <a:alphaModFix/>
              </a:blip>
              <a:srcRect b="0" l="0" r="0" t="0"/>
              <a:stretch/>
            </p:blipFill>
            <p:spPr>
              <a:xfrm>
                <a:off x="2253375" y="39347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50" name="Google Shape;1150;p72"/>
            <p:cNvSpPr/>
            <p:nvPr/>
          </p:nvSpPr>
          <p:spPr>
            <a:xfrm>
              <a:off x="869316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1" name="Google Shape;1151;p72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96770" y="3894623"/>
              <a:ext cx="133995" cy="1339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2" name="Google Shape;1152;p72"/>
          <p:cNvGrpSpPr/>
          <p:nvPr/>
        </p:nvGrpSpPr>
        <p:grpSpPr>
          <a:xfrm>
            <a:off x="957180" y="3940234"/>
            <a:ext cx="287700" cy="422585"/>
            <a:chOff x="1087345" y="3864034"/>
            <a:chExt cx="287700" cy="422585"/>
          </a:xfrm>
        </p:grpSpPr>
        <p:sp>
          <p:nvSpPr>
            <p:cNvPr id="1153" name="Google Shape;1153;p72"/>
            <p:cNvSpPr txBox="1"/>
            <p:nvPr/>
          </p:nvSpPr>
          <p:spPr>
            <a:xfrm>
              <a:off x="1087345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Education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54" name="Google Shape;1154;p72"/>
            <p:cNvGrpSpPr/>
            <p:nvPr/>
          </p:nvGrpSpPr>
          <p:grpSpPr>
            <a:xfrm>
              <a:off x="1135759" y="3864597"/>
              <a:ext cx="192085" cy="192085"/>
              <a:chOff x="2667000" y="3886200"/>
              <a:chExt cx="304800" cy="304800"/>
            </a:xfrm>
          </p:grpSpPr>
          <p:sp>
            <p:nvSpPr>
              <p:cNvPr id="1155" name="Google Shape;1155;p72"/>
              <p:cNvSpPr/>
              <p:nvPr/>
            </p:nvSpPr>
            <p:spPr>
              <a:xfrm>
                <a:off x="26670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56" name="Google Shape;1156;p72"/>
              <p:cNvPicPr preferRelativeResize="0"/>
              <p:nvPr/>
            </p:nvPicPr>
            <p:blipFill rotWithShape="1">
              <a:blip r:embed="rId27">
                <a:alphaModFix/>
              </a:blip>
              <a:srcRect b="0" l="0" r="0" t="0"/>
              <a:stretch/>
            </p:blipFill>
            <p:spPr>
              <a:xfrm>
                <a:off x="2705075" y="3932525"/>
                <a:ext cx="227650" cy="22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57" name="Google Shape;1157;p72"/>
            <p:cNvSpPr/>
            <p:nvPr/>
          </p:nvSpPr>
          <p:spPr>
            <a:xfrm>
              <a:off x="1135355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8" name="Google Shape;1158;p72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159344" y="3893221"/>
              <a:ext cx="143430" cy="1434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9" name="Google Shape;1159;p72"/>
          <p:cNvGrpSpPr/>
          <p:nvPr/>
        </p:nvGrpSpPr>
        <p:grpSpPr>
          <a:xfrm>
            <a:off x="2133779" y="3940234"/>
            <a:ext cx="287700" cy="422585"/>
            <a:chOff x="2220080" y="3864034"/>
            <a:chExt cx="287700" cy="422585"/>
          </a:xfrm>
        </p:grpSpPr>
        <p:sp>
          <p:nvSpPr>
            <p:cNvPr id="1160" name="Google Shape;1160;p72"/>
            <p:cNvSpPr txBox="1"/>
            <p:nvPr/>
          </p:nvSpPr>
          <p:spPr>
            <a:xfrm>
              <a:off x="2220080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Mobility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61" name="Google Shape;1161;p72"/>
            <p:cNvGrpSpPr/>
            <p:nvPr/>
          </p:nvGrpSpPr>
          <p:grpSpPr>
            <a:xfrm>
              <a:off x="2268772" y="3864597"/>
              <a:ext cx="192085" cy="192085"/>
              <a:chOff x="4495800" y="3886200"/>
              <a:chExt cx="304800" cy="304800"/>
            </a:xfrm>
          </p:grpSpPr>
          <p:sp>
            <p:nvSpPr>
              <p:cNvPr id="1162" name="Google Shape;1162;p72"/>
              <p:cNvSpPr/>
              <p:nvPr/>
            </p:nvSpPr>
            <p:spPr>
              <a:xfrm>
                <a:off x="44958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63" name="Google Shape;1163;p72"/>
              <p:cNvPicPr preferRelativeResize="0"/>
              <p:nvPr/>
            </p:nvPicPr>
            <p:blipFill rotWithShape="1">
              <a:blip r:embed="rId32">
                <a:alphaModFix/>
              </a:blip>
              <a:srcRect b="0" l="0" r="0" t="0"/>
              <a:stretch/>
            </p:blipFill>
            <p:spPr>
              <a:xfrm>
                <a:off x="4529125" y="3919550"/>
                <a:ext cx="228450" cy="228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64" name="Google Shape;1164;p72"/>
            <p:cNvSpPr/>
            <p:nvPr/>
          </p:nvSpPr>
          <p:spPr>
            <a:xfrm>
              <a:off x="2268090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65" name="Google Shape;1165;p72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2289086" y="3885046"/>
              <a:ext cx="143934" cy="1439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6" name="Google Shape;1166;p72"/>
          <p:cNvGrpSpPr/>
          <p:nvPr/>
        </p:nvGrpSpPr>
        <p:grpSpPr>
          <a:xfrm>
            <a:off x="3030178" y="3940234"/>
            <a:ext cx="287700" cy="422585"/>
            <a:chOff x="3083691" y="3864034"/>
            <a:chExt cx="287700" cy="422585"/>
          </a:xfrm>
        </p:grpSpPr>
        <p:sp>
          <p:nvSpPr>
            <p:cNvPr id="1167" name="Google Shape;1167;p72"/>
            <p:cNvSpPr txBox="1"/>
            <p:nvPr/>
          </p:nvSpPr>
          <p:spPr>
            <a:xfrm>
              <a:off x="3083691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Income</a:t>
              </a:r>
              <a:b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</a:b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&amp; work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68" name="Google Shape;1168;p72"/>
            <p:cNvGrpSpPr/>
            <p:nvPr/>
          </p:nvGrpSpPr>
          <p:grpSpPr>
            <a:xfrm>
              <a:off x="3132590" y="3864597"/>
              <a:ext cx="192085" cy="192085"/>
              <a:chOff x="5867400" y="3886200"/>
              <a:chExt cx="304800" cy="304800"/>
            </a:xfrm>
          </p:grpSpPr>
          <p:sp>
            <p:nvSpPr>
              <p:cNvPr id="1169" name="Google Shape;1169;p72"/>
              <p:cNvSpPr/>
              <p:nvPr/>
            </p:nvSpPr>
            <p:spPr>
              <a:xfrm>
                <a:off x="5867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70" name="Google Shape;1170;p72"/>
              <p:cNvPicPr preferRelativeResize="0"/>
              <p:nvPr/>
            </p:nvPicPr>
            <p:blipFill rotWithShape="1">
              <a:blip r:embed="rId25">
                <a:alphaModFix/>
              </a:blip>
              <a:srcRect b="0" l="0" r="0" t="0"/>
              <a:stretch/>
            </p:blipFill>
            <p:spPr>
              <a:xfrm>
                <a:off x="5919775" y="39379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71" name="Google Shape;1171;p72"/>
            <p:cNvSpPr/>
            <p:nvPr/>
          </p:nvSpPr>
          <p:spPr>
            <a:xfrm>
              <a:off x="3131701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72" name="Google Shape;1172;p72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3164700" y="3896669"/>
              <a:ext cx="123867" cy="1233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3" name="Google Shape;1173;p72"/>
          <p:cNvGrpSpPr/>
          <p:nvPr/>
        </p:nvGrpSpPr>
        <p:grpSpPr>
          <a:xfrm>
            <a:off x="1510979" y="3940234"/>
            <a:ext cx="287700" cy="422585"/>
            <a:chOff x="1619422" y="3864034"/>
            <a:chExt cx="287700" cy="422585"/>
          </a:xfrm>
        </p:grpSpPr>
        <p:sp>
          <p:nvSpPr>
            <p:cNvPr id="1174" name="Google Shape;1174;p72"/>
            <p:cNvSpPr txBox="1"/>
            <p:nvPr/>
          </p:nvSpPr>
          <p:spPr>
            <a:xfrm>
              <a:off x="1619422" y="4094319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Energy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75" name="Google Shape;1175;p72"/>
            <p:cNvGrpSpPr/>
            <p:nvPr/>
          </p:nvGrpSpPr>
          <p:grpSpPr>
            <a:xfrm>
              <a:off x="1667975" y="3864597"/>
              <a:ext cx="192085" cy="192085"/>
              <a:chOff x="3581400" y="3886200"/>
              <a:chExt cx="304800" cy="304800"/>
            </a:xfrm>
          </p:grpSpPr>
          <p:sp>
            <p:nvSpPr>
              <p:cNvPr id="1176" name="Google Shape;1176;p72"/>
              <p:cNvSpPr/>
              <p:nvPr/>
            </p:nvSpPr>
            <p:spPr>
              <a:xfrm>
                <a:off x="35814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77" name="Google Shape;1177;p72"/>
              <p:cNvPicPr preferRelativeResize="0"/>
              <p:nvPr/>
            </p:nvPicPr>
            <p:blipFill rotWithShape="1">
              <a:blip r:embed="rId23">
                <a:alphaModFix/>
              </a:blip>
              <a:srcRect b="0" l="0" r="0" t="0"/>
              <a:stretch/>
            </p:blipFill>
            <p:spPr>
              <a:xfrm>
                <a:off x="3615250" y="3920650"/>
                <a:ext cx="237025" cy="237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78" name="Google Shape;1178;p72"/>
            <p:cNvSpPr/>
            <p:nvPr/>
          </p:nvSpPr>
          <p:spPr>
            <a:xfrm>
              <a:off x="1667432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79" name="Google Shape;1179;p7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688759" y="3885740"/>
              <a:ext cx="149337" cy="1493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0" name="Google Shape;1180;p72"/>
          <p:cNvGrpSpPr/>
          <p:nvPr/>
        </p:nvGrpSpPr>
        <p:grpSpPr>
          <a:xfrm>
            <a:off x="1787879" y="3940234"/>
            <a:ext cx="356700" cy="422575"/>
            <a:chOff x="1885462" y="3864034"/>
            <a:chExt cx="356700" cy="422575"/>
          </a:xfrm>
        </p:grpSpPr>
        <p:sp>
          <p:nvSpPr>
            <p:cNvPr id="1181" name="Google Shape;1181;p72"/>
            <p:cNvSpPr txBox="1"/>
            <p:nvPr/>
          </p:nvSpPr>
          <p:spPr>
            <a:xfrm>
              <a:off x="1885462" y="4094309"/>
              <a:ext cx="356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Connectivity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grpSp>
          <p:nvGrpSpPr>
            <p:cNvPr id="1182" name="Google Shape;1182;p72"/>
            <p:cNvGrpSpPr/>
            <p:nvPr/>
          </p:nvGrpSpPr>
          <p:grpSpPr>
            <a:xfrm>
              <a:off x="1968386" y="3864597"/>
              <a:ext cx="192085" cy="192085"/>
              <a:chOff x="4038600" y="3886200"/>
              <a:chExt cx="304800" cy="304800"/>
            </a:xfrm>
          </p:grpSpPr>
          <p:sp>
            <p:nvSpPr>
              <p:cNvPr id="1183" name="Google Shape;1183;p72"/>
              <p:cNvSpPr/>
              <p:nvPr/>
            </p:nvSpPr>
            <p:spPr>
              <a:xfrm>
                <a:off x="4038600" y="3886200"/>
                <a:ext cx="304800" cy="304800"/>
              </a:xfrm>
              <a:prstGeom prst="ellipse">
                <a:avLst/>
              </a:prstGeom>
              <a:solidFill>
                <a:srgbClr val="44D3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84" name="Google Shape;1184;p72"/>
              <p:cNvPicPr preferRelativeResize="0"/>
              <p:nvPr/>
            </p:nvPicPr>
            <p:blipFill rotWithShape="1">
              <a:blip r:embed="rId33">
                <a:alphaModFix/>
              </a:blip>
              <a:srcRect b="0" l="0" r="0" t="0"/>
              <a:stretch/>
            </p:blipFill>
            <p:spPr>
              <a:xfrm>
                <a:off x="4067175" y="3919400"/>
                <a:ext cx="245450" cy="245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85" name="Google Shape;1185;p72"/>
            <p:cNvSpPr/>
            <p:nvPr/>
          </p:nvSpPr>
          <p:spPr>
            <a:xfrm>
              <a:off x="1967774" y="3864034"/>
              <a:ext cx="192300" cy="19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86" name="Google Shape;1186;p72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1985778" y="3884952"/>
              <a:ext cx="154645" cy="1546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7" name="Google Shape;1187;p72"/>
          <p:cNvGrpSpPr/>
          <p:nvPr/>
        </p:nvGrpSpPr>
        <p:grpSpPr>
          <a:xfrm>
            <a:off x="3860878" y="3940340"/>
            <a:ext cx="287700" cy="422700"/>
            <a:chOff x="3882074" y="3864140"/>
            <a:chExt cx="287700" cy="422700"/>
          </a:xfrm>
        </p:grpSpPr>
        <p:sp>
          <p:nvSpPr>
            <p:cNvPr id="1188" name="Google Shape;1188;p72"/>
            <p:cNvSpPr txBox="1"/>
            <p:nvPr/>
          </p:nvSpPr>
          <p:spPr>
            <a:xfrm>
              <a:off x="3882074" y="4094540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Political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voice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189" name="Google Shape;1189;p72"/>
            <p:cNvSpPr/>
            <p:nvPr/>
          </p:nvSpPr>
          <p:spPr>
            <a:xfrm>
              <a:off x="3929575" y="3864140"/>
              <a:ext cx="198000" cy="192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0" name="Google Shape;1190;p72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3973685" y="3906307"/>
              <a:ext cx="105106" cy="105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1" name="Google Shape;1191;p72"/>
          <p:cNvSpPr/>
          <p:nvPr/>
        </p:nvSpPr>
        <p:spPr>
          <a:xfrm>
            <a:off x="8415980" y="3951803"/>
            <a:ext cx="198000" cy="192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2" name="Google Shape;1192;p7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460090" y="3993970"/>
            <a:ext cx="105106" cy="105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72"/>
          <p:cNvSpPr/>
          <p:nvPr/>
        </p:nvSpPr>
        <p:spPr>
          <a:xfrm>
            <a:off x="5149748" y="3940248"/>
            <a:ext cx="192300" cy="192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72"/>
          <p:cNvSpPr txBox="1"/>
          <p:nvPr/>
        </p:nvSpPr>
        <p:spPr>
          <a:xfrm>
            <a:off x="5101738" y="4170533"/>
            <a:ext cx="287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00" lIns="0" spcFirstLastPara="1" rIns="0" wrap="square" tIns="27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rPr b="0" i="0" lang="en-GB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</a:t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Roboto Light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195" name="Google Shape;1195;p7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176761" y="3965781"/>
            <a:ext cx="136500" cy="136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6" name="Google Shape;1196;p72"/>
          <p:cNvGrpSpPr/>
          <p:nvPr/>
        </p:nvGrpSpPr>
        <p:grpSpPr>
          <a:xfrm>
            <a:off x="4137778" y="3943425"/>
            <a:ext cx="287700" cy="419615"/>
            <a:chOff x="4148127" y="3867225"/>
            <a:chExt cx="287700" cy="419615"/>
          </a:xfrm>
        </p:grpSpPr>
        <p:sp>
          <p:nvSpPr>
            <p:cNvPr id="1197" name="Google Shape;1197;p72"/>
            <p:cNvSpPr txBox="1"/>
            <p:nvPr/>
          </p:nvSpPr>
          <p:spPr>
            <a:xfrm>
              <a:off x="4148127" y="4094540"/>
              <a:ext cx="287700" cy="19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000" lIns="0" spcFirstLastPara="1" rIns="0" wrap="square" tIns="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Roboto Light"/>
                <a:buNone/>
              </a:pPr>
              <a:r>
                <a:rPr b="0" i="0" lang="en-GB" sz="6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Peace &amp; justice</a:t>
              </a:r>
              <a:endParaRPr b="0" i="0" sz="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198" name="Google Shape;1198;p72"/>
            <p:cNvSpPr/>
            <p:nvPr/>
          </p:nvSpPr>
          <p:spPr>
            <a:xfrm>
              <a:off x="4197140" y="3867225"/>
              <a:ext cx="191700" cy="191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9" name="Google Shape;1199;p72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4230089" y="3907878"/>
              <a:ext cx="127266" cy="1090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0" name="Google Shape;1200;p72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80891" y="3992487"/>
            <a:ext cx="127266" cy="109082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72"/>
          <p:cNvSpPr/>
          <p:nvPr/>
        </p:nvSpPr>
        <p:spPr>
          <a:xfrm>
            <a:off x="3226917" y="2254999"/>
            <a:ext cx="2690100" cy="9201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72"/>
          <p:cNvSpPr txBox="1"/>
          <p:nvPr/>
        </p:nvSpPr>
        <p:spPr>
          <a:xfrm>
            <a:off x="3307608" y="2341315"/>
            <a:ext cx="2532000" cy="838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GB" sz="10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What’s our target or commitment?   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GB" sz="10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Is it ambitious enough?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05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GB" sz="10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are we doing?   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GB" sz="10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Are we collecting the data we need?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72"/>
          <p:cNvSpPr/>
          <p:nvPr/>
        </p:nvSpPr>
        <p:spPr>
          <a:xfrm rot="-162443">
            <a:off x="3240317" y="2388369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72"/>
          <p:cNvSpPr/>
          <p:nvPr/>
        </p:nvSpPr>
        <p:spPr>
          <a:xfrm rot="-619573">
            <a:off x="3237013" y="285571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72"/>
          <p:cNvSpPr/>
          <p:nvPr/>
        </p:nvSpPr>
        <p:spPr>
          <a:xfrm rot="-619573">
            <a:off x="406158" y="1773540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72"/>
          <p:cNvSpPr/>
          <p:nvPr/>
        </p:nvSpPr>
        <p:spPr>
          <a:xfrm rot="-619573">
            <a:off x="1974473" y="1794994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72"/>
          <p:cNvSpPr/>
          <p:nvPr/>
        </p:nvSpPr>
        <p:spPr>
          <a:xfrm rot="-619573">
            <a:off x="2517993" y="1794993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72"/>
          <p:cNvSpPr/>
          <p:nvPr/>
        </p:nvSpPr>
        <p:spPr>
          <a:xfrm rot="-619573">
            <a:off x="3059643" y="1794483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72"/>
          <p:cNvSpPr/>
          <p:nvPr/>
        </p:nvSpPr>
        <p:spPr>
          <a:xfrm rot="-619573">
            <a:off x="4110048" y="179434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72"/>
          <p:cNvSpPr/>
          <p:nvPr/>
        </p:nvSpPr>
        <p:spPr>
          <a:xfrm rot="-162443">
            <a:off x="4023797" y="163095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72"/>
          <p:cNvSpPr/>
          <p:nvPr/>
        </p:nvSpPr>
        <p:spPr>
          <a:xfrm rot="-619573">
            <a:off x="4963478" y="1733310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72"/>
          <p:cNvSpPr/>
          <p:nvPr/>
        </p:nvSpPr>
        <p:spPr>
          <a:xfrm rot="-162443">
            <a:off x="4877227" y="1615639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72"/>
          <p:cNvSpPr/>
          <p:nvPr/>
        </p:nvSpPr>
        <p:spPr>
          <a:xfrm rot="-619573">
            <a:off x="5442914" y="1733312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72"/>
          <p:cNvSpPr/>
          <p:nvPr/>
        </p:nvSpPr>
        <p:spPr>
          <a:xfrm rot="-162443">
            <a:off x="6273179" y="163444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72"/>
          <p:cNvSpPr/>
          <p:nvPr/>
        </p:nvSpPr>
        <p:spPr>
          <a:xfrm rot="-619573">
            <a:off x="6864590" y="1733757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72"/>
          <p:cNvSpPr/>
          <p:nvPr/>
        </p:nvSpPr>
        <p:spPr>
          <a:xfrm rot="-162443">
            <a:off x="6778339" y="161608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72"/>
          <p:cNvSpPr/>
          <p:nvPr/>
        </p:nvSpPr>
        <p:spPr>
          <a:xfrm rot="-619573">
            <a:off x="7322100" y="1748624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72"/>
          <p:cNvSpPr/>
          <p:nvPr/>
        </p:nvSpPr>
        <p:spPr>
          <a:xfrm rot="-619573">
            <a:off x="7786396" y="174064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72"/>
          <p:cNvSpPr/>
          <p:nvPr/>
        </p:nvSpPr>
        <p:spPr>
          <a:xfrm rot="-619573">
            <a:off x="8267252" y="174064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72"/>
          <p:cNvSpPr/>
          <p:nvPr/>
        </p:nvSpPr>
        <p:spPr>
          <a:xfrm rot="-162443">
            <a:off x="8181001" y="162297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72"/>
          <p:cNvSpPr/>
          <p:nvPr/>
        </p:nvSpPr>
        <p:spPr>
          <a:xfrm rot="-619573">
            <a:off x="140886" y="363368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72"/>
          <p:cNvSpPr/>
          <p:nvPr/>
        </p:nvSpPr>
        <p:spPr>
          <a:xfrm rot="-619573">
            <a:off x="469356" y="363368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72"/>
          <p:cNvSpPr/>
          <p:nvPr/>
        </p:nvSpPr>
        <p:spPr>
          <a:xfrm rot="-162443">
            <a:off x="383105" y="347029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72"/>
          <p:cNvSpPr/>
          <p:nvPr/>
        </p:nvSpPr>
        <p:spPr>
          <a:xfrm rot="-619573">
            <a:off x="797060" y="3633682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72"/>
          <p:cNvSpPr/>
          <p:nvPr/>
        </p:nvSpPr>
        <p:spPr>
          <a:xfrm rot="-162443">
            <a:off x="710809" y="3470291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72"/>
          <p:cNvSpPr/>
          <p:nvPr/>
        </p:nvSpPr>
        <p:spPr>
          <a:xfrm rot="-619573">
            <a:off x="1069119" y="363253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72"/>
          <p:cNvSpPr/>
          <p:nvPr/>
        </p:nvSpPr>
        <p:spPr>
          <a:xfrm rot="-162443">
            <a:off x="982868" y="3469147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72"/>
          <p:cNvSpPr/>
          <p:nvPr/>
        </p:nvSpPr>
        <p:spPr>
          <a:xfrm rot="-619573">
            <a:off x="1323931" y="3624226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72"/>
          <p:cNvSpPr/>
          <p:nvPr/>
        </p:nvSpPr>
        <p:spPr>
          <a:xfrm rot="-162443">
            <a:off x="1237680" y="3460835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72"/>
          <p:cNvSpPr/>
          <p:nvPr/>
        </p:nvSpPr>
        <p:spPr>
          <a:xfrm rot="-619573">
            <a:off x="1582404" y="364693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72"/>
          <p:cNvSpPr/>
          <p:nvPr/>
        </p:nvSpPr>
        <p:spPr>
          <a:xfrm rot="-162443">
            <a:off x="1496153" y="348354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72"/>
          <p:cNvSpPr/>
          <p:nvPr/>
        </p:nvSpPr>
        <p:spPr>
          <a:xfrm rot="-619573">
            <a:off x="1863513" y="364693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72"/>
          <p:cNvSpPr/>
          <p:nvPr/>
        </p:nvSpPr>
        <p:spPr>
          <a:xfrm rot="-162443">
            <a:off x="1777262" y="348354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72"/>
          <p:cNvSpPr/>
          <p:nvPr/>
        </p:nvSpPr>
        <p:spPr>
          <a:xfrm rot="-162443">
            <a:off x="2074063" y="3483539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72"/>
          <p:cNvSpPr/>
          <p:nvPr/>
        </p:nvSpPr>
        <p:spPr>
          <a:xfrm rot="-619573">
            <a:off x="2466712" y="3649635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72"/>
          <p:cNvSpPr/>
          <p:nvPr/>
        </p:nvSpPr>
        <p:spPr>
          <a:xfrm rot="-162443">
            <a:off x="2380461" y="3486244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72"/>
          <p:cNvSpPr/>
          <p:nvPr/>
        </p:nvSpPr>
        <p:spPr>
          <a:xfrm rot="-619573">
            <a:off x="2785709" y="364771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72"/>
          <p:cNvSpPr/>
          <p:nvPr/>
        </p:nvSpPr>
        <p:spPr>
          <a:xfrm rot="-162443">
            <a:off x="2699458" y="348432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72"/>
          <p:cNvSpPr/>
          <p:nvPr/>
        </p:nvSpPr>
        <p:spPr>
          <a:xfrm rot="-619573">
            <a:off x="3090414" y="3639687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72"/>
          <p:cNvSpPr/>
          <p:nvPr/>
        </p:nvSpPr>
        <p:spPr>
          <a:xfrm rot="-162443">
            <a:off x="3004163" y="347629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72"/>
          <p:cNvSpPr/>
          <p:nvPr/>
        </p:nvSpPr>
        <p:spPr>
          <a:xfrm rot="-619573">
            <a:off x="3385704" y="364693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72"/>
          <p:cNvSpPr/>
          <p:nvPr/>
        </p:nvSpPr>
        <p:spPr>
          <a:xfrm rot="-162443">
            <a:off x="3299453" y="3483540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72"/>
          <p:cNvSpPr/>
          <p:nvPr/>
        </p:nvSpPr>
        <p:spPr>
          <a:xfrm rot="-162443">
            <a:off x="3560906" y="3492686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72"/>
          <p:cNvSpPr/>
          <p:nvPr/>
        </p:nvSpPr>
        <p:spPr>
          <a:xfrm rot="-619573">
            <a:off x="3922158" y="364693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72"/>
          <p:cNvSpPr/>
          <p:nvPr/>
        </p:nvSpPr>
        <p:spPr>
          <a:xfrm rot="-619573">
            <a:off x="4210891" y="3639686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72"/>
          <p:cNvSpPr/>
          <p:nvPr/>
        </p:nvSpPr>
        <p:spPr>
          <a:xfrm rot="-162443">
            <a:off x="4124640" y="3476295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72"/>
          <p:cNvSpPr/>
          <p:nvPr/>
        </p:nvSpPr>
        <p:spPr>
          <a:xfrm rot="-619573">
            <a:off x="5133348" y="362350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72"/>
          <p:cNvSpPr/>
          <p:nvPr/>
        </p:nvSpPr>
        <p:spPr>
          <a:xfrm rot="-619573">
            <a:off x="5506444" y="3648088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72"/>
          <p:cNvSpPr/>
          <p:nvPr/>
        </p:nvSpPr>
        <p:spPr>
          <a:xfrm rot="-619573">
            <a:off x="6963218" y="3655379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72"/>
          <p:cNvSpPr/>
          <p:nvPr/>
        </p:nvSpPr>
        <p:spPr>
          <a:xfrm rot="-162443">
            <a:off x="6892207" y="3545328"/>
            <a:ext cx="215941" cy="215941"/>
          </a:xfrm>
          <a:prstGeom prst="rect">
            <a:avLst/>
          </a:prstGeom>
          <a:solidFill>
            <a:srgbClr val="A4C2F4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72"/>
          <p:cNvSpPr/>
          <p:nvPr/>
        </p:nvSpPr>
        <p:spPr>
          <a:xfrm rot="-619573">
            <a:off x="8436791" y="3655481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72"/>
          <p:cNvSpPr/>
          <p:nvPr/>
        </p:nvSpPr>
        <p:spPr>
          <a:xfrm rot="-619573">
            <a:off x="932469" y="1773539"/>
            <a:ext cx="215897" cy="215897"/>
          </a:xfrm>
          <a:prstGeom prst="rect">
            <a:avLst/>
          </a:prstGeom>
          <a:solidFill>
            <a:srgbClr val="F59058"/>
          </a:solidFill>
          <a:ln>
            <a:noFill/>
          </a:ln>
          <a:effectLst>
            <a:outerShdw blurRad="50800" rotWithShape="0" algn="tl" dir="2700000" dist="38100">
              <a:srgbClr val="7F7F7F"/>
            </a:outerShdw>
          </a:effectLst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